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96" r:id="rId2"/>
    <p:sldId id="270" r:id="rId3"/>
    <p:sldId id="334" r:id="rId4"/>
    <p:sldId id="335" r:id="rId5"/>
    <p:sldId id="337" r:id="rId6"/>
    <p:sldId id="266" r:id="rId7"/>
    <p:sldId id="269" r:id="rId8"/>
    <p:sldId id="295" r:id="rId9"/>
    <p:sldId id="260" r:id="rId10"/>
    <p:sldId id="282" r:id="rId11"/>
    <p:sldId id="298" r:id="rId12"/>
    <p:sldId id="308" r:id="rId13"/>
    <p:sldId id="316" r:id="rId14"/>
    <p:sldId id="311" r:id="rId15"/>
    <p:sldId id="312" r:id="rId16"/>
    <p:sldId id="313" r:id="rId17"/>
    <p:sldId id="321" r:id="rId18"/>
    <p:sldId id="331" r:id="rId19"/>
    <p:sldId id="304" r:id="rId20"/>
    <p:sldId id="322" r:id="rId21"/>
    <p:sldId id="306" r:id="rId22"/>
    <p:sldId id="305" r:id="rId23"/>
    <p:sldId id="310" r:id="rId24"/>
    <p:sldId id="307" r:id="rId25"/>
    <p:sldId id="317" r:id="rId26"/>
    <p:sldId id="319" r:id="rId27"/>
    <p:sldId id="325" r:id="rId28"/>
    <p:sldId id="323" r:id="rId29"/>
    <p:sldId id="324" r:id="rId30"/>
    <p:sldId id="326" r:id="rId31"/>
    <p:sldId id="327" r:id="rId32"/>
    <p:sldId id="328" r:id="rId33"/>
    <p:sldId id="338" r:id="rId34"/>
    <p:sldId id="339" r:id="rId35"/>
    <p:sldId id="340" r:id="rId36"/>
    <p:sldId id="341" r:id="rId37"/>
    <p:sldId id="329" r:id="rId38"/>
    <p:sldId id="330" r:id="rId39"/>
    <p:sldId id="332" r:id="rId40"/>
    <p:sldId id="333" r:id="rId41"/>
    <p:sldId id="3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475D6D-2737-4DCB-8B81-467CE1A82585}">
          <p14:sldIdLst>
            <p14:sldId id="296"/>
            <p14:sldId id="270"/>
            <p14:sldId id="334"/>
            <p14:sldId id="335"/>
            <p14:sldId id="337"/>
            <p14:sldId id="266"/>
            <p14:sldId id="269"/>
            <p14:sldId id="295"/>
            <p14:sldId id="260"/>
            <p14:sldId id="282"/>
            <p14:sldId id="298"/>
            <p14:sldId id="308"/>
            <p14:sldId id="316"/>
            <p14:sldId id="311"/>
            <p14:sldId id="312"/>
            <p14:sldId id="313"/>
            <p14:sldId id="321"/>
            <p14:sldId id="331"/>
            <p14:sldId id="304"/>
            <p14:sldId id="322"/>
            <p14:sldId id="306"/>
            <p14:sldId id="305"/>
            <p14:sldId id="310"/>
            <p14:sldId id="307"/>
            <p14:sldId id="317"/>
            <p14:sldId id="319"/>
            <p14:sldId id="325"/>
            <p14:sldId id="323"/>
            <p14:sldId id="324"/>
            <p14:sldId id="326"/>
            <p14:sldId id="327"/>
            <p14:sldId id="328"/>
            <p14:sldId id="338"/>
            <p14:sldId id="339"/>
            <p14:sldId id="340"/>
            <p14:sldId id="341"/>
            <p14:sldId id="329"/>
            <p14:sldId id="330"/>
            <p14:sldId id="332"/>
            <p14:sldId id="333"/>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CA1F2-605C-4189-8D69-7A520F405B17}" v="1" dt="2022-05-07T12:32:39.326"/>
    <p1510:client id="{369138FC-55A0-4F3D-8278-4DA350F5689B}" v="371" dt="2022-05-09T02:32:51.398"/>
    <p1510:client id="{775CA84D-C36B-46B4-8EA7-FDF3D8F87ACB}" v="7" dt="2022-05-07T15:26:51.081"/>
    <p1510:client id="{7BD97454-41F7-4802-804E-370BAEC0B133}" v="312" dt="2022-05-09T01:15:43.535"/>
    <p1510:client id="{8D6AF217-6AE6-4DCC-ACBB-07D2B87FB86B}" v="4" dt="2022-05-11T10:47:14.361"/>
    <p1510:client id="{A051E82A-974E-426B-BF9A-506AC3CEE30B}" v="2" dt="2022-05-06T22:31:38.729"/>
    <p1510:client id="{A38A745A-CE05-43B2-9C82-B0B2415E76BE}" v="146" dt="2022-04-09T13:07:45.587"/>
    <p1510:client id="{C37F1BA9-CE4A-450D-B786-9FAF2FEFF0EB}" v="166" dt="2022-05-10T17:35:08.348"/>
    <p1510:client id="{DC3CE6A1-F59E-491E-99EC-DE9AAAF1CA83}" v="284" dt="2022-05-07T13:20:56.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zawit Tesfaye Eshete" userId="S::beshete2@gmu.edu::65e1b35b-f54a-4143-bb1e-6556f7434d0d" providerId="AD" clId="Web-{C37F1BA9-CE4A-450D-B786-9FAF2FEFF0EB}"/>
    <pc:docChg chg="addSld delSld modSld modSection">
      <pc:chgData name="Bezawit Tesfaye Eshete" userId="S::beshete2@gmu.edu::65e1b35b-f54a-4143-bb1e-6556f7434d0d" providerId="AD" clId="Web-{C37F1BA9-CE4A-450D-B786-9FAF2FEFF0EB}" dt="2022-05-10T17:35:08.348" v="174"/>
      <pc:docMkLst>
        <pc:docMk/>
      </pc:docMkLst>
      <pc:sldChg chg="modSp">
        <pc:chgData name="Bezawit Tesfaye Eshete" userId="S::beshete2@gmu.edu::65e1b35b-f54a-4143-bb1e-6556f7434d0d" providerId="AD" clId="Web-{C37F1BA9-CE4A-450D-B786-9FAF2FEFF0EB}" dt="2022-05-10T17:30:42.732" v="173" actId="20577"/>
        <pc:sldMkLst>
          <pc:docMk/>
          <pc:sldMk cId="1031284264" sldId="260"/>
        </pc:sldMkLst>
        <pc:spChg chg="mod">
          <ac:chgData name="Bezawit Tesfaye Eshete" userId="S::beshete2@gmu.edu::65e1b35b-f54a-4143-bb1e-6556f7434d0d" providerId="AD" clId="Web-{C37F1BA9-CE4A-450D-B786-9FAF2FEFF0EB}" dt="2022-05-10T17:30:42.732" v="173" actId="20577"/>
          <ac:spMkLst>
            <pc:docMk/>
            <pc:sldMk cId="1031284264" sldId="260"/>
            <ac:spMk id="3" creationId="{00000000-0000-0000-0000-000000000000}"/>
          </ac:spMkLst>
        </pc:spChg>
      </pc:sldChg>
      <pc:sldChg chg="modSp">
        <pc:chgData name="Bezawit Tesfaye Eshete" userId="S::beshete2@gmu.edu::65e1b35b-f54a-4143-bb1e-6556f7434d0d" providerId="AD" clId="Web-{C37F1BA9-CE4A-450D-B786-9FAF2FEFF0EB}" dt="2022-05-10T16:42:34.648" v="0" actId="1076"/>
        <pc:sldMkLst>
          <pc:docMk/>
          <pc:sldMk cId="341383064" sldId="266"/>
        </pc:sldMkLst>
        <pc:graphicFrameChg chg="mod">
          <ac:chgData name="Bezawit Tesfaye Eshete" userId="S::beshete2@gmu.edu::65e1b35b-f54a-4143-bb1e-6556f7434d0d" providerId="AD" clId="Web-{C37F1BA9-CE4A-450D-B786-9FAF2FEFF0EB}" dt="2022-05-10T16:42:34.648" v="0" actId="1076"/>
          <ac:graphicFrameMkLst>
            <pc:docMk/>
            <pc:sldMk cId="341383064" sldId="266"/>
            <ac:graphicFrameMk id="5" creationId="{227952FB-775C-0F67-EC58-31EEFEC3307B}"/>
          </ac:graphicFrameMkLst>
        </pc:graphicFrameChg>
      </pc:sldChg>
      <pc:sldChg chg="modSp">
        <pc:chgData name="Bezawit Tesfaye Eshete" userId="S::beshete2@gmu.edu::65e1b35b-f54a-4143-bb1e-6556f7434d0d" providerId="AD" clId="Web-{C37F1BA9-CE4A-450D-B786-9FAF2FEFF0EB}" dt="2022-05-10T16:43:40.228" v="2" actId="20577"/>
        <pc:sldMkLst>
          <pc:docMk/>
          <pc:sldMk cId="1614414585" sldId="269"/>
        </pc:sldMkLst>
        <pc:graphicFrameChg chg="modGraphic">
          <ac:chgData name="Bezawit Tesfaye Eshete" userId="S::beshete2@gmu.edu::65e1b35b-f54a-4143-bb1e-6556f7434d0d" providerId="AD" clId="Web-{C37F1BA9-CE4A-450D-B786-9FAF2FEFF0EB}" dt="2022-05-10T16:43:40.228" v="2" actId="20577"/>
          <ac:graphicFrameMkLst>
            <pc:docMk/>
            <pc:sldMk cId="1614414585" sldId="269"/>
            <ac:graphicFrameMk id="18" creationId="{84227061-B418-07BA-82CA-11DBE70C24D4}"/>
          </ac:graphicFrameMkLst>
        </pc:graphicFrameChg>
      </pc:sldChg>
      <pc:sldChg chg="modSp">
        <pc:chgData name="Bezawit Tesfaye Eshete" userId="S::beshete2@gmu.edu::65e1b35b-f54a-4143-bb1e-6556f7434d0d" providerId="AD" clId="Web-{C37F1BA9-CE4A-450D-B786-9FAF2FEFF0EB}" dt="2022-05-10T16:46:24.544" v="38" actId="20577"/>
        <pc:sldMkLst>
          <pc:docMk/>
          <pc:sldMk cId="4111896783" sldId="282"/>
        </pc:sldMkLst>
        <pc:spChg chg="mod">
          <ac:chgData name="Bezawit Tesfaye Eshete" userId="S::beshete2@gmu.edu::65e1b35b-f54a-4143-bb1e-6556f7434d0d" providerId="AD" clId="Web-{C37F1BA9-CE4A-450D-B786-9FAF2FEFF0EB}" dt="2022-05-10T16:46:24.544" v="38" actId="20577"/>
          <ac:spMkLst>
            <pc:docMk/>
            <pc:sldMk cId="4111896783" sldId="282"/>
            <ac:spMk id="3" creationId="{00000000-0000-0000-0000-000000000000}"/>
          </ac:spMkLst>
        </pc:spChg>
      </pc:sldChg>
      <pc:sldChg chg="del">
        <pc:chgData name="Bezawit Tesfaye Eshete" userId="S::beshete2@gmu.edu::65e1b35b-f54a-4143-bb1e-6556f7434d0d" providerId="AD" clId="Web-{C37F1BA9-CE4A-450D-B786-9FAF2FEFF0EB}" dt="2022-05-10T17:35:08.348" v="174"/>
        <pc:sldMkLst>
          <pc:docMk/>
          <pc:sldMk cId="2107638857" sldId="320"/>
        </pc:sldMkLst>
      </pc:sldChg>
      <pc:sldChg chg="addSp delSp modSp new mod setBg setClrOvrMap">
        <pc:chgData name="Bezawit Tesfaye Eshete" userId="S::beshete2@gmu.edu::65e1b35b-f54a-4143-bb1e-6556f7434d0d" providerId="AD" clId="Web-{C37F1BA9-CE4A-450D-B786-9FAF2FEFF0EB}" dt="2022-05-10T17:25:32.069" v="166" actId="20577"/>
        <pc:sldMkLst>
          <pc:docMk/>
          <pc:sldMk cId="1993382631" sldId="337"/>
        </pc:sldMkLst>
        <pc:spChg chg="mod ord">
          <ac:chgData name="Bezawit Tesfaye Eshete" userId="S::beshete2@gmu.edu::65e1b35b-f54a-4143-bb1e-6556f7434d0d" providerId="AD" clId="Web-{C37F1BA9-CE4A-450D-B786-9FAF2FEFF0EB}" dt="2022-05-10T17:25:19.912" v="164"/>
          <ac:spMkLst>
            <pc:docMk/>
            <pc:sldMk cId="1993382631" sldId="337"/>
            <ac:spMk id="2" creationId="{450F9023-ACCE-766D-5A22-0DAC5AED1A3D}"/>
          </ac:spMkLst>
        </pc:spChg>
        <pc:spChg chg="mod ord">
          <ac:chgData name="Bezawit Tesfaye Eshete" userId="S::beshete2@gmu.edu::65e1b35b-f54a-4143-bb1e-6556f7434d0d" providerId="AD" clId="Web-{C37F1BA9-CE4A-450D-B786-9FAF2FEFF0EB}" dt="2022-05-10T17:25:19.912" v="164"/>
          <ac:spMkLst>
            <pc:docMk/>
            <pc:sldMk cId="1993382631" sldId="337"/>
            <ac:spMk id="3" creationId="{F066150B-7092-5954-3190-C91C7BF66A5A}"/>
          </ac:spMkLst>
        </pc:spChg>
        <pc:spChg chg="mod">
          <ac:chgData name="Bezawit Tesfaye Eshete" userId="S::beshete2@gmu.edu::65e1b35b-f54a-4143-bb1e-6556f7434d0d" providerId="AD" clId="Web-{C37F1BA9-CE4A-450D-B786-9FAF2FEFF0EB}" dt="2022-05-10T17:25:32.069" v="166" actId="20577"/>
          <ac:spMkLst>
            <pc:docMk/>
            <pc:sldMk cId="1993382631" sldId="337"/>
            <ac:spMk id="4" creationId="{7AA9E556-20A5-C1B9-D292-A1E5DEFE5033}"/>
          </ac:spMkLst>
        </pc:spChg>
        <pc:spChg chg="add del">
          <ac:chgData name="Bezawit Tesfaye Eshete" userId="S::beshete2@gmu.edu::65e1b35b-f54a-4143-bb1e-6556f7434d0d" providerId="AD" clId="Web-{C37F1BA9-CE4A-450D-B786-9FAF2FEFF0EB}" dt="2022-05-10T17:25:03.349" v="157"/>
          <ac:spMkLst>
            <pc:docMk/>
            <pc:sldMk cId="1993382631" sldId="337"/>
            <ac:spMk id="10" creationId="{EE1FC7B4-E4A7-4452-B413-1A623E3A7230}"/>
          </ac:spMkLst>
        </pc:spChg>
        <pc:spChg chg="add del">
          <ac:chgData name="Bezawit Tesfaye Eshete" userId="S::beshete2@gmu.edu::65e1b35b-f54a-4143-bb1e-6556f7434d0d" providerId="AD" clId="Web-{C37F1BA9-CE4A-450D-B786-9FAF2FEFF0EB}" dt="2022-05-10T17:25:03.349" v="157"/>
          <ac:spMkLst>
            <pc:docMk/>
            <pc:sldMk cId="1993382631" sldId="337"/>
            <ac:spMk id="12" creationId="{E0709AF0-24F0-4486-B189-BE6386BDB198}"/>
          </ac:spMkLst>
        </pc:spChg>
        <pc:spChg chg="add del">
          <ac:chgData name="Bezawit Tesfaye Eshete" userId="S::beshete2@gmu.edu::65e1b35b-f54a-4143-bb1e-6556f7434d0d" providerId="AD" clId="Web-{C37F1BA9-CE4A-450D-B786-9FAF2FEFF0EB}" dt="2022-05-10T17:25:03.349" v="157"/>
          <ac:spMkLst>
            <pc:docMk/>
            <pc:sldMk cId="1993382631" sldId="337"/>
            <ac:spMk id="14" creationId="{FBE3B62F-5853-4A3C-B050-6186351A7176}"/>
          </ac:spMkLst>
        </pc:spChg>
        <pc:spChg chg="add del">
          <ac:chgData name="Bezawit Tesfaye Eshete" userId="S::beshete2@gmu.edu::65e1b35b-f54a-4143-bb1e-6556f7434d0d" providerId="AD" clId="Web-{C37F1BA9-CE4A-450D-B786-9FAF2FEFF0EB}" dt="2022-05-10T17:25:05.818" v="159"/>
          <ac:spMkLst>
            <pc:docMk/>
            <pc:sldMk cId="1993382631" sldId="337"/>
            <ac:spMk id="16" creationId="{E6995CE5-F890-4ABA-82A2-26507CE8D2A3}"/>
          </ac:spMkLst>
        </pc:spChg>
        <pc:spChg chg="add del">
          <ac:chgData name="Bezawit Tesfaye Eshete" userId="S::beshete2@gmu.edu::65e1b35b-f54a-4143-bb1e-6556f7434d0d" providerId="AD" clId="Web-{C37F1BA9-CE4A-450D-B786-9FAF2FEFF0EB}" dt="2022-05-10T17:25:05.818" v="159"/>
          <ac:spMkLst>
            <pc:docMk/>
            <pc:sldMk cId="1993382631" sldId="337"/>
            <ac:spMk id="17" creationId="{058A14AF-9FB5-4CC7-BA35-E8E85D3EDF0E}"/>
          </ac:spMkLst>
        </pc:spChg>
        <pc:spChg chg="add del">
          <ac:chgData name="Bezawit Tesfaye Eshete" userId="S::beshete2@gmu.edu::65e1b35b-f54a-4143-bb1e-6556f7434d0d" providerId="AD" clId="Web-{C37F1BA9-CE4A-450D-B786-9FAF2FEFF0EB}" dt="2022-05-10T17:25:05.818" v="159"/>
          <ac:spMkLst>
            <pc:docMk/>
            <pc:sldMk cId="1993382631" sldId="337"/>
            <ac:spMk id="18" creationId="{3A9A4357-BD1D-4622-A4FE-766E6AB8DE84}"/>
          </ac:spMkLst>
        </pc:spChg>
        <pc:spChg chg="add del">
          <ac:chgData name="Bezawit Tesfaye Eshete" userId="S::beshete2@gmu.edu::65e1b35b-f54a-4143-bb1e-6556f7434d0d" providerId="AD" clId="Web-{C37F1BA9-CE4A-450D-B786-9FAF2FEFF0EB}" dt="2022-05-10T17:25:05.818" v="159"/>
          <ac:spMkLst>
            <pc:docMk/>
            <pc:sldMk cId="1993382631" sldId="337"/>
            <ac:spMk id="19" creationId="{E659831F-0D9A-4C63-9EBB-8435B85A440F}"/>
          </ac:spMkLst>
        </pc:spChg>
        <pc:spChg chg="add del">
          <ac:chgData name="Bezawit Tesfaye Eshete" userId="S::beshete2@gmu.edu::65e1b35b-f54a-4143-bb1e-6556f7434d0d" providerId="AD" clId="Web-{C37F1BA9-CE4A-450D-B786-9FAF2FEFF0EB}" dt="2022-05-10T17:25:08.334" v="161"/>
          <ac:spMkLst>
            <pc:docMk/>
            <pc:sldMk cId="1993382631" sldId="337"/>
            <ac:spMk id="21" creationId="{2B566528-1B12-4246-9431-5C2D7D081168}"/>
          </ac:spMkLst>
        </pc:spChg>
        <pc:spChg chg="add del">
          <ac:chgData name="Bezawit Tesfaye Eshete" userId="S::beshete2@gmu.edu::65e1b35b-f54a-4143-bb1e-6556f7434d0d" providerId="AD" clId="Web-{C37F1BA9-CE4A-450D-B786-9FAF2FEFF0EB}" dt="2022-05-10T17:25:08.334" v="161"/>
          <ac:spMkLst>
            <pc:docMk/>
            <pc:sldMk cId="1993382631" sldId="337"/>
            <ac:spMk id="22" creationId="{D3F51FEB-38FB-4F6C-9F7B-2F2AFAB65463}"/>
          </ac:spMkLst>
        </pc:spChg>
        <pc:spChg chg="add del">
          <ac:chgData name="Bezawit Tesfaye Eshete" userId="S::beshete2@gmu.edu::65e1b35b-f54a-4143-bb1e-6556f7434d0d" providerId="AD" clId="Web-{C37F1BA9-CE4A-450D-B786-9FAF2FEFF0EB}" dt="2022-05-10T17:25:08.334" v="161"/>
          <ac:spMkLst>
            <pc:docMk/>
            <pc:sldMk cId="1993382631" sldId="337"/>
            <ac:spMk id="23" creationId="{1E547BA6-BAE0-43BB-A7CA-60F69CE252F0}"/>
          </ac:spMkLst>
        </pc:spChg>
        <pc:spChg chg="add del">
          <ac:chgData name="Bezawit Tesfaye Eshete" userId="S::beshete2@gmu.edu::65e1b35b-f54a-4143-bb1e-6556f7434d0d" providerId="AD" clId="Web-{C37F1BA9-CE4A-450D-B786-9FAF2FEFF0EB}" dt="2022-05-10T17:25:19.897" v="163"/>
          <ac:spMkLst>
            <pc:docMk/>
            <pc:sldMk cId="1993382631" sldId="337"/>
            <ac:spMk id="28" creationId="{058A14AF-9FB5-4CC7-BA35-E8E85D3EDF0E}"/>
          </ac:spMkLst>
        </pc:spChg>
        <pc:spChg chg="add del">
          <ac:chgData name="Bezawit Tesfaye Eshete" userId="S::beshete2@gmu.edu::65e1b35b-f54a-4143-bb1e-6556f7434d0d" providerId="AD" clId="Web-{C37F1BA9-CE4A-450D-B786-9FAF2FEFF0EB}" dt="2022-05-10T17:25:19.897" v="163"/>
          <ac:spMkLst>
            <pc:docMk/>
            <pc:sldMk cId="1993382631" sldId="337"/>
            <ac:spMk id="29" creationId="{3A9A4357-BD1D-4622-A4FE-766E6AB8DE84}"/>
          </ac:spMkLst>
        </pc:spChg>
        <pc:spChg chg="add del">
          <ac:chgData name="Bezawit Tesfaye Eshete" userId="S::beshete2@gmu.edu::65e1b35b-f54a-4143-bb1e-6556f7434d0d" providerId="AD" clId="Web-{C37F1BA9-CE4A-450D-B786-9FAF2FEFF0EB}" dt="2022-05-10T17:25:19.897" v="163"/>
          <ac:spMkLst>
            <pc:docMk/>
            <pc:sldMk cId="1993382631" sldId="337"/>
            <ac:spMk id="30" creationId="{E659831F-0D9A-4C63-9EBB-8435B85A440F}"/>
          </ac:spMkLst>
        </pc:spChg>
        <pc:spChg chg="add del">
          <ac:chgData name="Bezawit Tesfaye Eshete" userId="S::beshete2@gmu.edu::65e1b35b-f54a-4143-bb1e-6556f7434d0d" providerId="AD" clId="Web-{C37F1BA9-CE4A-450D-B786-9FAF2FEFF0EB}" dt="2022-05-10T17:25:19.897" v="163"/>
          <ac:spMkLst>
            <pc:docMk/>
            <pc:sldMk cId="1993382631" sldId="337"/>
            <ac:spMk id="31" creationId="{E6995CE5-F890-4ABA-82A2-26507CE8D2A3}"/>
          </ac:spMkLst>
        </pc:spChg>
        <pc:spChg chg="add">
          <ac:chgData name="Bezawit Tesfaye Eshete" userId="S::beshete2@gmu.edu::65e1b35b-f54a-4143-bb1e-6556f7434d0d" providerId="AD" clId="Web-{C37F1BA9-CE4A-450D-B786-9FAF2FEFF0EB}" dt="2022-05-10T17:25:19.912" v="164"/>
          <ac:spMkLst>
            <pc:docMk/>
            <pc:sldMk cId="1993382631" sldId="337"/>
            <ac:spMk id="33" creationId="{2B566528-1B12-4246-9431-5C2D7D081168}"/>
          </ac:spMkLst>
        </pc:spChg>
        <pc:spChg chg="add">
          <ac:chgData name="Bezawit Tesfaye Eshete" userId="S::beshete2@gmu.edu::65e1b35b-f54a-4143-bb1e-6556f7434d0d" providerId="AD" clId="Web-{C37F1BA9-CE4A-450D-B786-9FAF2FEFF0EB}" dt="2022-05-10T17:25:19.912" v="164"/>
          <ac:spMkLst>
            <pc:docMk/>
            <pc:sldMk cId="1993382631" sldId="337"/>
            <ac:spMk id="34" creationId="{D3F51FEB-38FB-4F6C-9F7B-2F2AFAB65463}"/>
          </ac:spMkLst>
        </pc:spChg>
        <pc:spChg chg="add">
          <ac:chgData name="Bezawit Tesfaye Eshete" userId="S::beshete2@gmu.edu::65e1b35b-f54a-4143-bb1e-6556f7434d0d" providerId="AD" clId="Web-{C37F1BA9-CE4A-450D-B786-9FAF2FEFF0EB}" dt="2022-05-10T17:25:19.912" v="164"/>
          <ac:spMkLst>
            <pc:docMk/>
            <pc:sldMk cId="1993382631" sldId="337"/>
            <ac:spMk id="35" creationId="{1E547BA6-BAE0-43BB-A7CA-60F69CE252F0}"/>
          </ac:spMkLst>
        </pc:spChg>
        <pc:grpChg chg="add del">
          <ac:chgData name="Bezawit Tesfaye Eshete" userId="S::beshete2@gmu.edu::65e1b35b-f54a-4143-bb1e-6556f7434d0d" providerId="AD" clId="Web-{C37F1BA9-CE4A-450D-B786-9FAF2FEFF0EB}" dt="2022-05-10T17:25:08.334" v="161"/>
          <ac:grpSpMkLst>
            <pc:docMk/>
            <pc:sldMk cId="1993382631" sldId="337"/>
            <ac:grpSpMk id="24" creationId="{15CBE6EC-46EF-45D9-8E16-DCDC5917CA31}"/>
          </ac:grpSpMkLst>
        </pc:grpChg>
        <pc:grpChg chg="add">
          <ac:chgData name="Bezawit Tesfaye Eshete" userId="S::beshete2@gmu.edu::65e1b35b-f54a-4143-bb1e-6556f7434d0d" providerId="AD" clId="Web-{C37F1BA9-CE4A-450D-B786-9FAF2FEFF0EB}" dt="2022-05-10T17:25:19.912" v="164"/>
          <ac:grpSpMkLst>
            <pc:docMk/>
            <pc:sldMk cId="1993382631" sldId="337"/>
            <ac:grpSpMk id="36" creationId="{15CBE6EC-46EF-45D9-8E16-DCDC5917CA31}"/>
          </ac:grpSpMkLst>
        </pc:grpChg>
        <pc:picChg chg="add mod">
          <ac:chgData name="Bezawit Tesfaye Eshete" userId="S::beshete2@gmu.edu::65e1b35b-f54a-4143-bb1e-6556f7434d0d" providerId="AD" clId="Web-{C37F1BA9-CE4A-450D-B786-9FAF2FEFF0EB}" dt="2022-05-10T17:25:19.912" v="164"/>
          <ac:picMkLst>
            <pc:docMk/>
            <pc:sldMk cId="1993382631" sldId="337"/>
            <ac:picMk id="5" creationId="{59B0D8C4-5A65-419B-C201-69F12057CD34}"/>
          </ac:picMkLst>
        </pc:picChg>
      </pc:sldChg>
    </pc:docChg>
  </pc:docChgLst>
  <pc:docChgLst>
    <pc:chgData name="Bezawit Tesfaye Eshete" userId="S::beshete2@gmu.edu::65e1b35b-f54a-4143-bb1e-6556f7434d0d" providerId="AD" clId="Web-{8D6AF217-6AE6-4DCC-ACBB-07D2B87FB86B}"/>
    <pc:docChg chg="modSld">
      <pc:chgData name="Bezawit Tesfaye Eshete" userId="S::beshete2@gmu.edu::65e1b35b-f54a-4143-bb1e-6556f7434d0d" providerId="AD" clId="Web-{8D6AF217-6AE6-4DCC-ACBB-07D2B87FB86B}" dt="2022-05-11T10:47:14.361" v="63" actId="20577"/>
      <pc:docMkLst>
        <pc:docMk/>
      </pc:docMkLst>
      <pc:sldChg chg="modSp">
        <pc:chgData name="Bezawit Tesfaye Eshete" userId="S::beshete2@gmu.edu::65e1b35b-f54a-4143-bb1e-6556f7434d0d" providerId="AD" clId="Web-{8D6AF217-6AE6-4DCC-ACBB-07D2B87FB86B}" dt="2022-05-11T10:47:14.361" v="63" actId="20577"/>
        <pc:sldMkLst>
          <pc:docMk/>
          <pc:sldMk cId="3293533990" sldId="322"/>
        </pc:sldMkLst>
        <pc:spChg chg="mod">
          <ac:chgData name="Bezawit Tesfaye Eshete" userId="S::beshete2@gmu.edu::65e1b35b-f54a-4143-bb1e-6556f7434d0d" providerId="AD" clId="Web-{8D6AF217-6AE6-4DCC-ACBB-07D2B87FB86B}" dt="2022-05-11T10:47:14.361" v="63" actId="20577"/>
          <ac:spMkLst>
            <pc:docMk/>
            <pc:sldMk cId="3293533990" sldId="322"/>
            <ac:spMk id="3" creationId="{53BCD61B-1B24-0F19-96C5-22C1A1627E09}"/>
          </ac:spMkLst>
        </pc:spChg>
      </pc:sldChg>
      <pc:sldChg chg="modSp">
        <pc:chgData name="Bezawit Tesfaye Eshete" userId="S::beshete2@gmu.edu::65e1b35b-f54a-4143-bb1e-6556f7434d0d" providerId="AD" clId="Web-{8D6AF217-6AE6-4DCC-ACBB-07D2B87FB86B}" dt="2022-05-11T10:38:33.923" v="57" actId="20577"/>
        <pc:sldMkLst>
          <pc:docMk/>
          <pc:sldMk cId="1520817027" sldId="334"/>
        </pc:sldMkLst>
        <pc:graphicFrameChg chg="modGraphic">
          <ac:chgData name="Bezawit Tesfaye Eshete" userId="S::beshete2@gmu.edu::65e1b35b-f54a-4143-bb1e-6556f7434d0d" providerId="AD" clId="Web-{8D6AF217-6AE6-4DCC-ACBB-07D2B87FB86B}" dt="2022-05-11T10:38:33.923" v="57" actId="20577"/>
          <ac:graphicFrameMkLst>
            <pc:docMk/>
            <pc:sldMk cId="1520817027" sldId="334"/>
            <ac:graphicFrameMk id="5" creationId="{846260D4-EC15-17CD-AF74-CAB584131C0A}"/>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6.png"/><Relationship Id="rId4" Type="http://schemas.openxmlformats.org/officeDocument/2006/relationships/image" Target="../media/image22.svg"/></Relationships>
</file>

<file path=ppt/diagrams/_rels/data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6.png"/><Relationship Id="rId4" Type="http://schemas.openxmlformats.org/officeDocument/2006/relationships/image" Target="../media/image2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9381A-D3BD-46B4-9CF8-6AA1EC44DF92}"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A8E567AD-520D-499A-BF65-4C08AD71C22C}">
      <dgm:prSet/>
      <dgm:spPr/>
      <dgm:t>
        <a:bodyPr/>
        <a:lstStyle/>
        <a:p>
          <a:r>
            <a:rPr lang="en-US" b="1"/>
            <a:t>Team Roles:</a:t>
          </a:r>
          <a:endParaRPr lang="en-US"/>
        </a:p>
      </dgm:t>
    </dgm:pt>
    <dgm:pt modelId="{F9A10045-9CC2-454F-9EA0-1A874F70D010}" type="parTrans" cxnId="{4753FABE-462E-4B4A-84CE-04BD08670D11}">
      <dgm:prSet/>
      <dgm:spPr/>
      <dgm:t>
        <a:bodyPr/>
        <a:lstStyle/>
        <a:p>
          <a:endParaRPr lang="en-US"/>
        </a:p>
      </dgm:t>
    </dgm:pt>
    <dgm:pt modelId="{16803715-9191-4AB2-AEF8-C3680120BEB7}" type="sibTrans" cxnId="{4753FABE-462E-4B4A-84CE-04BD08670D11}">
      <dgm:prSet/>
      <dgm:spPr/>
      <dgm:t>
        <a:bodyPr/>
        <a:lstStyle/>
        <a:p>
          <a:endParaRPr lang="en-US"/>
        </a:p>
      </dgm:t>
    </dgm:pt>
    <dgm:pt modelId="{BF6E5D51-1BA6-4822-A88C-5224FDF682E9}">
      <dgm:prSet/>
      <dgm:spPr/>
      <dgm:t>
        <a:bodyPr/>
        <a:lstStyle/>
        <a:p>
          <a:r>
            <a:rPr lang="en-US"/>
            <a:t>Scrum Master – George</a:t>
          </a:r>
        </a:p>
      </dgm:t>
    </dgm:pt>
    <dgm:pt modelId="{4A48EC35-3F29-4D4E-BBD8-35D7B38100CA}" type="parTrans" cxnId="{0CB5C723-0C63-45B1-9F1F-01D3AEDBFCA3}">
      <dgm:prSet/>
      <dgm:spPr/>
      <dgm:t>
        <a:bodyPr/>
        <a:lstStyle/>
        <a:p>
          <a:endParaRPr lang="en-US"/>
        </a:p>
      </dgm:t>
    </dgm:pt>
    <dgm:pt modelId="{CE100D38-6760-4714-B385-585F2360E9C2}" type="sibTrans" cxnId="{0CB5C723-0C63-45B1-9F1F-01D3AEDBFCA3}">
      <dgm:prSet/>
      <dgm:spPr/>
      <dgm:t>
        <a:bodyPr/>
        <a:lstStyle/>
        <a:p>
          <a:endParaRPr lang="en-US"/>
        </a:p>
      </dgm:t>
    </dgm:pt>
    <dgm:pt modelId="{1D0756CE-588E-4399-837B-DD18F96FB3E1}">
      <dgm:prSet/>
      <dgm:spPr/>
      <dgm:t>
        <a:bodyPr/>
        <a:lstStyle/>
        <a:p>
          <a:r>
            <a:rPr lang="en-US"/>
            <a:t>Product Owner– Beza </a:t>
          </a:r>
        </a:p>
      </dgm:t>
    </dgm:pt>
    <dgm:pt modelId="{EC06BA50-5189-421A-8DBD-BAD283FAA056}" type="parTrans" cxnId="{ABFB8D79-E7A3-40CE-BD2A-C5336869D1D2}">
      <dgm:prSet/>
      <dgm:spPr/>
      <dgm:t>
        <a:bodyPr/>
        <a:lstStyle/>
        <a:p>
          <a:endParaRPr lang="en-US"/>
        </a:p>
      </dgm:t>
    </dgm:pt>
    <dgm:pt modelId="{D280A996-E44C-464D-B5B5-D11158E0082A}" type="sibTrans" cxnId="{ABFB8D79-E7A3-40CE-BD2A-C5336869D1D2}">
      <dgm:prSet/>
      <dgm:spPr/>
      <dgm:t>
        <a:bodyPr/>
        <a:lstStyle/>
        <a:p>
          <a:endParaRPr lang="en-US"/>
        </a:p>
      </dgm:t>
    </dgm:pt>
    <dgm:pt modelId="{335FC89D-B3C1-47BF-8987-421D2597213A}">
      <dgm:prSet/>
      <dgm:spPr/>
      <dgm:t>
        <a:bodyPr/>
        <a:lstStyle/>
        <a:p>
          <a:r>
            <a:rPr lang="en-US"/>
            <a:t>Developer –Pranav</a:t>
          </a:r>
        </a:p>
      </dgm:t>
    </dgm:pt>
    <dgm:pt modelId="{660A6DE9-8D55-40CD-9251-D964638A700E}" type="parTrans" cxnId="{8E2A7231-DDBC-4DC1-90A6-D71EF6E7A3DC}">
      <dgm:prSet/>
      <dgm:spPr/>
      <dgm:t>
        <a:bodyPr/>
        <a:lstStyle/>
        <a:p>
          <a:endParaRPr lang="en-US"/>
        </a:p>
      </dgm:t>
    </dgm:pt>
    <dgm:pt modelId="{1FD482D4-9105-4FAC-9566-3AA0DE6F5B1C}" type="sibTrans" cxnId="{8E2A7231-DDBC-4DC1-90A6-D71EF6E7A3DC}">
      <dgm:prSet/>
      <dgm:spPr/>
      <dgm:t>
        <a:bodyPr/>
        <a:lstStyle/>
        <a:p>
          <a:endParaRPr lang="en-US"/>
        </a:p>
      </dgm:t>
    </dgm:pt>
    <dgm:pt modelId="{4CFFDA3D-9EB3-4782-BFF9-6E56E3173F86}">
      <dgm:prSet/>
      <dgm:spPr/>
      <dgm:t>
        <a:bodyPr/>
        <a:lstStyle/>
        <a:p>
          <a:r>
            <a:rPr lang="en-US" b="1"/>
            <a:t>Tools</a:t>
          </a:r>
          <a:endParaRPr lang="en-US"/>
        </a:p>
      </dgm:t>
    </dgm:pt>
    <dgm:pt modelId="{E9DA7CFE-5404-42BC-8703-6A83B7A39DFD}" type="parTrans" cxnId="{70960F52-A68F-4F88-825C-8FCE6FDBF7E4}">
      <dgm:prSet/>
      <dgm:spPr/>
      <dgm:t>
        <a:bodyPr/>
        <a:lstStyle/>
        <a:p>
          <a:endParaRPr lang="en-US"/>
        </a:p>
      </dgm:t>
    </dgm:pt>
    <dgm:pt modelId="{C394C14F-6599-4606-A703-2821E1914F31}" type="sibTrans" cxnId="{70960F52-A68F-4F88-825C-8FCE6FDBF7E4}">
      <dgm:prSet/>
      <dgm:spPr/>
      <dgm:t>
        <a:bodyPr/>
        <a:lstStyle/>
        <a:p>
          <a:endParaRPr lang="en-US"/>
        </a:p>
      </dgm:t>
    </dgm:pt>
    <dgm:pt modelId="{3BFB7557-E991-478F-95F2-3B15B79ABE1B}">
      <dgm:prSet/>
      <dgm:spPr/>
      <dgm:t>
        <a:bodyPr/>
        <a:lstStyle/>
        <a:p>
          <a:pPr rtl="0"/>
          <a:r>
            <a:rPr lang="en-US"/>
            <a:t>Team will use R Studio</a:t>
          </a:r>
          <a:r>
            <a:rPr lang="en-US">
              <a:latin typeface="Calibri Light" panose="020F0302020204030204"/>
            </a:rPr>
            <a:t> and </a:t>
          </a:r>
          <a:r>
            <a:rPr lang="en-US" err="1">
              <a:latin typeface="Calibri Light" panose="020F0302020204030204"/>
            </a:rPr>
            <a:t>Jupyter</a:t>
          </a:r>
          <a:r>
            <a:rPr lang="en-US">
              <a:latin typeface="Calibri Light" panose="020F0302020204030204"/>
            </a:rPr>
            <a:t> Notebook</a:t>
          </a:r>
          <a:r>
            <a:rPr lang="en-US"/>
            <a:t>. </a:t>
          </a:r>
        </a:p>
      </dgm:t>
    </dgm:pt>
    <dgm:pt modelId="{7964EB03-A135-4D82-919D-F4C980772A7E}" type="parTrans" cxnId="{7A53E813-7B2F-40BB-9F6E-B6CB5AB19E02}">
      <dgm:prSet/>
      <dgm:spPr/>
      <dgm:t>
        <a:bodyPr/>
        <a:lstStyle/>
        <a:p>
          <a:endParaRPr lang="en-US"/>
        </a:p>
      </dgm:t>
    </dgm:pt>
    <dgm:pt modelId="{955ECB61-3D4F-47CC-BE21-073B029E62AC}" type="sibTrans" cxnId="{7A53E813-7B2F-40BB-9F6E-B6CB5AB19E02}">
      <dgm:prSet/>
      <dgm:spPr/>
      <dgm:t>
        <a:bodyPr/>
        <a:lstStyle/>
        <a:p>
          <a:endParaRPr lang="en-US"/>
        </a:p>
      </dgm:t>
    </dgm:pt>
    <dgm:pt modelId="{2C0CAD7F-B540-4021-9EDE-89382C0C7C76}">
      <dgm:prSet/>
      <dgm:spPr/>
      <dgm:t>
        <a:bodyPr/>
        <a:lstStyle/>
        <a:p>
          <a:r>
            <a:rPr lang="en-US"/>
            <a:t>Will use YouTrack for tracking all Sprints</a:t>
          </a:r>
        </a:p>
      </dgm:t>
    </dgm:pt>
    <dgm:pt modelId="{AA8DFCC6-3D59-41B7-A49D-B01BD665B6F9}" type="parTrans" cxnId="{5D5DBD8F-721A-4B4E-88F7-C662117AF766}">
      <dgm:prSet/>
      <dgm:spPr/>
      <dgm:t>
        <a:bodyPr/>
        <a:lstStyle/>
        <a:p>
          <a:endParaRPr lang="en-US"/>
        </a:p>
      </dgm:t>
    </dgm:pt>
    <dgm:pt modelId="{11651B1D-D573-448A-92D4-BCC75F851468}" type="sibTrans" cxnId="{5D5DBD8F-721A-4B4E-88F7-C662117AF766}">
      <dgm:prSet/>
      <dgm:spPr/>
      <dgm:t>
        <a:bodyPr/>
        <a:lstStyle/>
        <a:p>
          <a:endParaRPr lang="en-US"/>
        </a:p>
      </dgm:t>
    </dgm:pt>
    <dgm:pt modelId="{1A50EDF3-27D6-4FCB-A068-9E5202E3A138}">
      <dgm:prSet/>
      <dgm:spPr/>
      <dgm:t>
        <a:bodyPr/>
        <a:lstStyle/>
        <a:p>
          <a:pPr rtl="0"/>
          <a:r>
            <a:rPr lang="en-US">
              <a:latin typeface="Calibri Light" panose="020F0302020204030204"/>
            </a:rPr>
            <a:t>Microsoft 365 </a:t>
          </a:r>
          <a:r>
            <a:rPr lang="en-US"/>
            <a:t>for</a:t>
          </a:r>
          <a:r>
            <a:rPr lang="en-US">
              <a:latin typeface="Calibri Light" panose="020F0302020204030204"/>
            </a:rPr>
            <a:t> meetings </a:t>
          </a:r>
          <a:r>
            <a:rPr lang="en-US"/>
            <a:t>and File Sharing</a:t>
          </a:r>
          <a:r>
            <a:rPr lang="en-US">
              <a:latin typeface="Calibri Light" panose="020F0302020204030204"/>
            </a:rPr>
            <a:t> </a:t>
          </a:r>
          <a:endParaRPr lang="en-US"/>
        </a:p>
      </dgm:t>
    </dgm:pt>
    <dgm:pt modelId="{0ACD1F64-8726-4040-95F3-AB97C1C156C1}" type="parTrans" cxnId="{058CBA03-59A6-4BDA-B783-2BDDFE0FCD62}">
      <dgm:prSet/>
      <dgm:spPr/>
      <dgm:t>
        <a:bodyPr/>
        <a:lstStyle/>
        <a:p>
          <a:endParaRPr lang="en-US"/>
        </a:p>
      </dgm:t>
    </dgm:pt>
    <dgm:pt modelId="{B585F8A0-2A65-4FBE-A5DA-9423DA1574C7}" type="sibTrans" cxnId="{058CBA03-59A6-4BDA-B783-2BDDFE0FCD62}">
      <dgm:prSet/>
      <dgm:spPr/>
      <dgm:t>
        <a:bodyPr/>
        <a:lstStyle/>
        <a:p>
          <a:endParaRPr lang="en-US"/>
        </a:p>
      </dgm:t>
    </dgm:pt>
    <dgm:pt modelId="{FCA76E73-D750-4EA0-8C38-4B4089B9E1A0}">
      <dgm:prSet/>
      <dgm:spPr/>
      <dgm:t>
        <a:bodyPr/>
        <a:lstStyle/>
        <a:p>
          <a:r>
            <a:rPr lang="en-US"/>
            <a:t>Team can use GitHub to store code </a:t>
          </a:r>
        </a:p>
      </dgm:t>
    </dgm:pt>
    <dgm:pt modelId="{7ACC9C8F-7714-48FC-B104-5515366B4B1A}" type="parTrans" cxnId="{F2BC8F1A-D7CF-4595-9830-CD97CB15FBF3}">
      <dgm:prSet/>
      <dgm:spPr/>
      <dgm:t>
        <a:bodyPr/>
        <a:lstStyle/>
        <a:p>
          <a:endParaRPr lang="en-US"/>
        </a:p>
      </dgm:t>
    </dgm:pt>
    <dgm:pt modelId="{00EB5A70-F20B-430E-9513-9CD41380DC11}" type="sibTrans" cxnId="{F2BC8F1A-D7CF-4595-9830-CD97CB15FBF3}">
      <dgm:prSet/>
      <dgm:spPr/>
      <dgm:t>
        <a:bodyPr/>
        <a:lstStyle/>
        <a:p>
          <a:endParaRPr lang="en-US"/>
        </a:p>
      </dgm:t>
    </dgm:pt>
    <dgm:pt modelId="{2129B63E-7BF8-40D8-84EC-9502C643970E}">
      <dgm:prSet/>
      <dgm:spPr/>
      <dgm:t>
        <a:bodyPr/>
        <a:lstStyle/>
        <a:p>
          <a:r>
            <a:rPr lang="en-US" b="1"/>
            <a:t>Business Rhythm:</a:t>
          </a:r>
          <a:endParaRPr lang="en-US"/>
        </a:p>
      </dgm:t>
    </dgm:pt>
    <dgm:pt modelId="{8F48CF55-2FB3-46FF-A8FE-4D97F173064D}" type="parTrans" cxnId="{EDD85A68-B963-4191-8272-E5AF59B0CC29}">
      <dgm:prSet/>
      <dgm:spPr/>
      <dgm:t>
        <a:bodyPr/>
        <a:lstStyle/>
        <a:p>
          <a:endParaRPr lang="en-US"/>
        </a:p>
      </dgm:t>
    </dgm:pt>
    <dgm:pt modelId="{27662EAC-74D0-4E3D-B25A-35861EA72527}" type="sibTrans" cxnId="{EDD85A68-B963-4191-8272-E5AF59B0CC29}">
      <dgm:prSet/>
      <dgm:spPr/>
      <dgm:t>
        <a:bodyPr/>
        <a:lstStyle/>
        <a:p>
          <a:endParaRPr lang="en-US"/>
        </a:p>
      </dgm:t>
    </dgm:pt>
    <dgm:pt modelId="{B70B0EDD-0D1F-439B-B480-7477D5D08DDC}">
      <dgm:prSet/>
      <dgm:spPr/>
      <dgm:t>
        <a:bodyPr/>
        <a:lstStyle/>
        <a:p>
          <a:r>
            <a:rPr lang="en-US"/>
            <a:t>Review tasks for the sprint</a:t>
          </a:r>
        </a:p>
      </dgm:t>
    </dgm:pt>
    <dgm:pt modelId="{19D8F035-4DC7-4910-B41B-CC5F87C535AF}" type="parTrans" cxnId="{E0A7F32B-14C6-4328-B93B-F6928D63F503}">
      <dgm:prSet/>
      <dgm:spPr/>
      <dgm:t>
        <a:bodyPr/>
        <a:lstStyle/>
        <a:p>
          <a:endParaRPr lang="en-US"/>
        </a:p>
      </dgm:t>
    </dgm:pt>
    <dgm:pt modelId="{A5E36DDD-820F-4ADD-B265-1C9782A320A5}" type="sibTrans" cxnId="{E0A7F32B-14C6-4328-B93B-F6928D63F503}">
      <dgm:prSet/>
      <dgm:spPr/>
      <dgm:t>
        <a:bodyPr/>
        <a:lstStyle/>
        <a:p>
          <a:endParaRPr lang="en-US"/>
        </a:p>
      </dgm:t>
    </dgm:pt>
    <dgm:pt modelId="{A5E7237D-D408-4073-8097-04DE95039379}">
      <dgm:prSet/>
      <dgm:spPr/>
      <dgm:t>
        <a:bodyPr/>
        <a:lstStyle/>
        <a:p>
          <a:r>
            <a:rPr lang="en-US"/>
            <a:t>Complete assigned work for the sprint</a:t>
          </a:r>
        </a:p>
      </dgm:t>
    </dgm:pt>
    <dgm:pt modelId="{02F0F6F2-2D2B-4886-97BA-ECD966E44517}" type="parTrans" cxnId="{C2291CBA-0692-4F4B-876A-F440803268B9}">
      <dgm:prSet/>
      <dgm:spPr/>
      <dgm:t>
        <a:bodyPr/>
        <a:lstStyle/>
        <a:p>
          <a:endParaRPr lang="en-US"/>
        </a:p>
      </dgm:t>
    </dgm:pt>
    <dgm:pt modelId="{415DDF3C-0C6B-4BA4-AE49-B8E5C8A9938C}" type="sibTrans" cxnId="{C2291CBA-0692-4F4B-876A-F440803268B9}">
      <dgm:prSet/>
      <dgm:spPr/>
      <dgm:t>
        <a:bodyPr/>
        <a:lstStyle/>
        <a:p>
          <a:endParaRPr lang="en-US"/>
        </a:p>
      </dgm:t>
    </dgm:pt>
    <dgm:pt modelId="{FFE6CE16-4222-459C-B12F-CE9CC8F43374}">
      <dgm:prSet/>
      <dgm:spPr/>
      <dgm:t>
        <a:bodyPr/>
        <a:lstStyle/>
        <a:p>
          <a:r>
            <a:rPr lang="en-US"/>
            <a:t>Show the professor the progress we’ve completed weekly</a:t>
          </a:r>
        </a:p>
      </dgm:t>
    </dgm:pt>
    <dgm:pt modelId="{11D9F95E-7B3A-4FDE-9B6E-E520B091EA2C}" type="parTrans" cxnId="{110F6934-2554-4354-B003-421E865BFB6D}">
      <dgm:prSet/>
      <dgm:spPr/>
      <dgm:t>
        <a:bodyPr/>
        <a:lstStyle/>
        <a:p>
          <a:endParaRPr lang="en-US"/>
        </a:p>
      </dgm:t>
    </dgm:pt>
    <dgm:pt modelId="{BBAAB84A-AF94-46D5-A31E-CD19F87D8CB1}" type="sibTrans" cxnId="{110F6934-2554-4354-B003-421E865BFB6D}">
      <dgm:prSet/>
      <dgm:spPr/>
      <dgm:t>
        <a:bodyPr/>
        <a:lstStyle/>
        <a:p>
          <a:endParaRPr lang="en-US"/>
        </a:p>
      </dgm:t>
    </dgm:pt>
    <dgm:pt modelId="{9B7A755B-9D67-4456-A45C-B01FEB3A9F72}" type="pres">
      <dgm:prSet presAssocID="{6259381A-D3BD-46B4-9CF8-6AA1EC44DF92}" presName="Name0" presStyleCnt="0">
        <dgm:presLayoutVars>
          <dgm:dir/>
          <dgm:animLvl val="lvl"/>
          <dgm:resizeHandles val="exact"/>
        </dgm:presLayoutVars>
      </dgm:prSet>
      <dgm:spPr/>
    </dgm:pt>
    <dgm:pt modelId="{39A2ADB5-3F6F-4CA4-B86A-B9328909836E}" type="pres">
      <dgm:prSet presAssocID="{A8E567AD-520D-499A-BF65-4C08AD71C22C}" presName="composite" presStyleCnt="0"/>
      <dgm:spPr/>
    </dgm:pt>
    <dgm:pt modelId="{31BDEB28-6969-4E57-9689-88B5E29F8DDA}" type="pres">
      <dgm:prSet presAssocID="{A8E567AD-520D-499A-BF65-4C08AD71C22C}" presName="parTx" presStyleLbl="alignNode1" presStyleIdx="0" presStyleCnt="3">
        <dgm:presLayoutVars>
          <dgm:chMax val="0"/>
          <dgm:chPref val="0"/>
          <dgm:bulletEnabled val="1"/>
        </dgm:presLayoutVars>
      </dgm:prSet>
      <dgm:spPr/>
    </dgm:pt>
    <dgm:pt modelId="{63D61432-355C-4ECA-924A-CD2FA33048A7}" type="pres">
      <dgm:prSet presAssocID="{A8E567AD-520D-499A-BF65-4C08AD71C22C}" presName="desTx" presStyleLbl="alignAccFollowNode1" presStyleIdx="0" presStyleCnt="3">
        <dgm:presLayoutVars>
          <dgm:bulletEnabled val="1"/>
        </dgm:presLayoutVars>
      </dgm:prSet>
      <dgm:spPr/>
    </dgm:pt>
    <dgm:pt modelId="{2E3DDA86-18D4-420A-AB91-057A84AF2660}" type="pres">
      <dgm:prSet presAssocID="{16803715-9191-4AB2-AEF8-C3680120BEB7}" presName="space" presStyleCnt="0"/>
      <dgm:spPr/>
    </dgm:pt>
    <dgm:pt modelId="{832EC85E-096D-4113-BEA5-3E7BDEEAD4A1}" type="pres">
      <dgm:prSet presAssocID="{4CFFDA3D-9EB3-4782-BFF9-6E56E3173F86}" presName="composite" presStyleCnt="0"/>
      <dgm:spPr/>
    </dgm:pt>
    <dgm:pt modelId="{DA04403D-9312-4518-A954-D545FDF5AC6D}" type="pres">
      <dgm:prSet presAssocID="{4CFFDA3D-9EB3-4782-BFF9-6E56E3173F86}" presName="parTx" presStyleLbl="alignNode1" presStyleIdx="1" presStyleCnt="3">
        <dgm:presLayoutVars>
          <dgm:chMax val="0"/>
          <dgm:chPref val="0"/>
          <dgm:bulletEnabled val="1"/>
        </dgm:presLayoutVars>
      </dgm:prSet>
      <dgm:spPr/>
    </dgm:pt>
    <dgm:pt modelId="{2F36BE7D-B3C6-4AA8-962A-6B5326DBA037}" type="pres">
      <dgm:prSet presAssocID="{4CFFDA3D-9EB3-4782-BFF9-6E56E3173F86}" presName="desTx" presStyleLbl="alignAccFollowNode1" presStyleIdx="1" presStyleCnt="3">
        <dgm:presLayoutVars>
          <dgm:bulletEnabled val="1"/>
        </dgm:presLayoutVars>
      </dgm:prSet>
      <dgm:spPr/>
    </dgm:pt>
    <dgm:pt modelId="{A3C2A070-0D1A-4862-88DD-7E2D3FB97141}" type="pres">
      <dgm:prSet presAssocID="{C394C14F-6599-4606-A703-2821E1914F31}" presName="space" presStyleCnt="0"/>
      <dgm:spPr/>
    </dgm:pt>
    <dgm:pt modelId="{CC4BF982-FA00-4432-B9E1-3D2ED9BD262B}" type="pres">
      <dgm:prSet presAssocID="{2129B63E-7BF8-40D8-84EC-9502C643970E}" presName="composite" presStyleCnt="0"/>
      <dgm:spPr/>
    </dgm:pt>
    <dgm:pt modelId="{213C9D52-9433-426D-ACA9-C65F3B5BBFE4}" type="pres">
      <dgm:prSet presAssocID="{2129B63E-7BF8-40D8-84EC-9502C643970E}" presName="parTx" presStyleLbl="alignNode1" presStyleIdx="2" presStyleCnt="3">
        <dgm:presLayoutVars>
          <dgm:chMax val="0"/>
          <dgm:chPref val="0"/>
          <dgm:bulletEnabled val="1"/>
        </dgm:presLayoutVars>
      </dgm:prSet>
      <dgm:spPr/>
    </dgm:pt>
    <dgm:pt modelId="{D7ED25F3-B651-4B68-A133-E0A692C4CC8F}" type="pres">
      <dgm:prSet presAssocID="{2129B63E-7BF8-40D8-84EC-9502C643970E}" presName="desTx" presStyleLbl="alignAccFollowNode1" presStyleIdx="2" presStyleCnt="3">
        <dgm:presLayoutVars>
          <dgm:bulletEnabled val="1"/>
        </dgm:presLayoutVars>
      </dgm:prSet>
      <dgm:spPr/>
    </dgm:pt>
  </dgm:ptLst>
  <dgm:cxnLst>
    <dgm:cxn modelId="{058CBA03-59A6-4BDA-B783-2BDDFE0FCD62}" srcId="{4CFFDA3D-9EB3-4782-BFF9-6E56E3173F86}" destId="{1A50EDF3-27D6-4FCB-A068-9E5202E3A138}" srcOrd="2" destOrd="0" parTransId="{0ACD1F64-8726-4040-95F3-AB97C1C156C1}" sibTransId="{B585F8A0-2A65-4FBE-A5DA-9423DA1574C7}"/>
    <dgm:cxn modelId="{4B6BC103-5370-49A1-96AB-AB97E0E6CC6C}" type="presOf" srcId="{1A50EDF3-27D6-4FCB-A068-9E5202E3A138}" destId="{2F36BE7D-B3C6-4AA8-962A-6B5326DBA037}" srcOrd="0" destOrd="2" presId="urn:microsoft.com/office/officeart/2005/8/layout/hList1"/>
    <dgm:cxn modelId="{5BE3FB07-5771-47C7-8615-2A74EA3B62B7}" type="presOf" srcId="{A5E7237D-D408-4073-8097-04DE95039379}" destId="{D7ED25F3-B651-4B68-A133-E0A692C4CC8F}" srcOrd="0" destOrd="1" presId="urn:microsoft.com/office/officeart/2005/8/layout/hList1"/>
    <dgm:cxn modelId="{7A53E813-7B2F-40BB-9F6E-B6CB5AB19E02}" srcId="{4CFFDA3D-9EB3-4782-BFF9-6E56E3173F86}" destId="{3BFB7557-E991-478F-95F2-3B15B79ABE1B}" srcOrd="0" destOrd="0" parTransId="{7964EB03-A135-4D82-919D-F4C980772A7E}" sibTransId="{955ECB61-3D4F-47CC-BE21-073B029E62AC}"/>
    <dgm:cxn modelId="{F2BC8F1A-D7CF-4595-9830-CD97CB15FBF3}" srcId="{4CFFDA3D-9EB3-4782-BFF9-6E56E3173F86}" destId="{FCA76E73-D750-4EA0-8C38-4B4089B9E1A0}" srcOrd="3" destOrd="0" parTransId="{7ACC9C8F-7714-48FC-B104-5515366B4B1A}" sibTransId="{00EB5A70-F20B-430E-9513-9CD41380DC11}"/>
    <dgm:cxn modelId="{0CB5C723-0C63-45B1-9F1F-01D3AEDBFCA3}" srcId="{A8E567AD-520D-499A-BF65-4C08AD71C22C}" destId="{BF6E5D51-1BA6-4822-A88C-5224FDF682E9}" srcOrd="0" destOrd="0" parTransId="{4A48EC35-3F29-4D4E-BBD8-35D7B38100CA}" sibTransId="{CE100D38-6760-4714-B385-585F2360E9C2}"/>
    <dgm:cxn modelId="{E0A7F32B-14C6-4328-B93B-F6928D63F503}" srcId="{2129B63E-7BF8-40D8-84EC-9502C643970E}" destId="{B70B0EDD-0D1F-439B-B480-7477D5D08DDC}" srcOrd="0" destOrd="0" parTransId="{19D8F035-4DC7-4910-B41B-CC5F87C535AF}" sibTransId="{A5E36DDD-820F-4ADD-B265-1C9782A320A5}"/>
    <dgm:cxn modelId="{7EAAAB2C-99DC-494C-8815-3D0A171F5DA1}" type="presOf" srcId="{BF6E5D51-1BA6-4822-A88C-5224FDF682E9}" destId="{63D61432-355C-4ECA-924A-CD2FA33048A7}" srcOrd="0" destOrd="0" presId="urn:microsoft.com/office/officeart/2005/8/layout/hList1"/>
    <dgm:cxn modelId="{171D5E31-4721-4F38-855E-C85B4672B4DC}" type="presOf" srcId="{335FC89D-B3C1-47BF-8987-421D2597213A}" destId="{63D61432-355C-4ECA-924A-CD2FA33048A7}" srcOrd="0" destOrd="2" presId="urn:microsoft.com/office/officeart/2005/8/layout/hList1"/>
    <dgm:cxn modelId="{8E2A7231-DDBC-4DC1-90A6-D71EF6E7A3DC}" srcId="{A8E567AD-520D-499A-BF65-4C08AD71C22C}" destId="{335FC89D-B3C1-47BF-8987-421D2597213A}" srcOrd="2" destOrd="0" parTransId="{660A6DE9-8D55-40CD-9251-D964638A700E}" sibTransId="{1FD482D4-9105-4FAC-9566-3AA0DE6F5B1C}"/>
    <dgm:cxn modelId="{110F6934-2554-4354-B003-421E865BFB6D}" srcId="{2129B63E-7BF8-40D8-84EC-9502C643970E}" destId="{FFE6CE16-4222-459C-B12F-CE9CC8F43374}" srcOrd="2" destOrd="0" parTransId="{11D9F95E-7B3A-4FDE-9B6E-E520B091EA2C}" sibTransId="{BBAAB84A-AF94-46D5-A31E-CD19F87D8CB1}"/>
    <dgm:cxn modelId="{338FA63B-DD23-4715-AB83-610506A29078}" type="presOf" srcId="{1D0756CE-588E-4399-837B-DD18F96FB3E1}" destId="{63D61432-355C-4ECA-924A-CD2FA33048A7}" srcOrd="0" destOrd="1" presId="urn:microsoft.com/office/officeart/2005/8/layout/hList1"/>
    <dgm:cxn modelId="{C681B846-A415-4F1D-BB98-AB82B9360C13}" type="presOf" srcId="{2C0CAD7F-B540-4021-9EDE-89382C0C7C76}" destId="{2F36BE7D-B3C6-4AA8-962A-6B5326DBA037}" srcOrd="0" destOrd="1" presId="urn:microsoft.com/office/officeart/2005/8/layout/hList1"/>
    <dgm:cxn modelId="{87FD9567-D4CF-464B-8E3B-AAABF00FBDA1}" type="presOf" srcId="{6259381A-D3BD-46B4-9CF8-6AA1EC44DF92}" destId="{9B7A755B-9D67-4456-A45C-B01FEB3A9F72}" srcOrd="0" destOrd="0" presId="urn:microsoft.com/office/officeart/2005/8/layout/hList1"/>
    <dgm:cxn modelId="{EDD85A68-B963-4191-8272-E5AF59B0CC29}" srcId="{6259381A-D3BD-46B4-9CF8-6AA1EC44DF92}" destId="{2129B63E-7BF8-40D8-84EC-9502C643970E}" srcOrd="2" destOrd="0" parTransId="{8F48CF55-2FB3-46FF-A8FE-4D97F173064D}" sibTransId="{27662EAC-74D0-4E3D-B25A-35861EA72527}"/>
    <dgm:cxn modelId="{70960F52-A68F-4F88-825C-8FCE6FDBF7E4}" srcId="{6259381A-D3BD-46B4-9CF8-6AA1EC44DF92}" destId="{4CFFDA3D-9EB3-4782-BFF9-6E56E3173F86}" srcOrd="1" destOrd="0" parTransId="{E9DA7CFE-5404-42BC-8703-6A83B7A39DFD}" sibTransId="{C394C14F-6599-4606-A703-2821E1914F31}"/>
    <dgm:cxn modelId="{ABFB8D79-E7A3-40CE-BD2A-C5336869D1D2}" srcId="{A8E567AD-520D-499A-BF65-4C08AD71C22C}" destId="{1D0756CE-588E-4399-837B-DD18F96FB3E1}" srcOrd="1" destOrd="0" parTransId="{EC06BA50-5189-421A-8DBD-BAD283FAA056}" sibTransId="{D280A996-E44C-464D-B5B5-D11158E0082A}"/>
    <dgm:cxn modelId="{5D5DBD8F-721A-4B4E-88F7-C662117AF766}" srcId="{4CFFDA3D-9EB3-4782-BFF9-6E56E3173F86}" destId="{2C0CAD7F-B540-4021-9EDE-89382C0C7C76}" srcOrd="1" destOrd="0" parTransId="{AA8DFCC6-3D59-41B7-A49D-B01BD665B6F9}" sibTransId="{11651B1D-D573-448A-92D4-BCC75F851468}"/>
    <dgm:cxn modelId="{C4696398-DB2E-4D50-AD3B-FBBEE17FF1FD}" type="presOf" srcId="{3BFB7557-E991-478F-95F2-3B15B79ABE1B}" destId="{2F36BE7D-B3C6-4AA8-962A-6B5326DBA037}" srcOrd="0" destOrd="0" presId="urn:microsoft.com/office/officeart/2005/8/layout/hList1"/>
    <dgm:cxn modelId="{A64197AC-778C-49E0-AC77-50AC22B703B5}" type="presOf" srcId="{4CFFDA3D-9EB3-4782-BFF9-6E56E3173F86}" destId="{DA04403D-9312-4518-A954-D545FDF5AC6D}" srcOrd="0" destOrd="0" presId="urn:microsoft.com/office/officeart/2005/8/layout/hList1"/>
    <dgm:cxn modelId="{C2291CBA-0692-4F4B-876A-F440803268B9}" srcId="{2129B63E-7BF8-40D8-84EC-9502C643970E}" destId="{A5E7237D-D408-4073-8097-04DE95039379}" srcOrd="1" destOrd="0" parTransId="{02F0F6F2-2D2B-4886-97BA-ECD966E44517}" sibTransId="{415DDF3C-0C6B-4BA4-AE49-B8E5C8A9938C}"/>
    <dgm:cxn modelId="{B5F8B7BC-9AE0-44E0-B214-AF6445A7FA85}" type="presOf" srcId="{B70B0EDD-0D1F-439B-B480-7477D5D08DDC}" destId="{D7ED25F3-B651-4B68-A133-E0A692C4CC8F}" srcOrd="0" destOrd="0" presId="urn:microsoft.com/office/officeart/2005/8/layout/hList1"/>
    <dgm:cxn modelId="{4753FABE-462E-4B4A-84CE-04BD08670D11}" srcId="{6259381A-D3BD-46B4-9CF8-6AA1EC44DF92}" destId="{A8E567AD-520D-499A-BF65-4C08AD71C22C}" srcOrd="0" destOrd="0" parTransId="{F9A10045-9CC2-454F-9EA0-1A874F70D010}" sibTransId="{16803715-9191-4AB2-AEF8-C3680120BEB7}"/>
    <dgm:cxn modelId="{0BE779CA-5EF4-4EC2-9AE1-97D124D77B0F}" type="presOf" srcId="{2129B63E-7BF8-40D8-84EC-9502C643970E}" destId="{213C9D52-9433-426D-ACA9-C65F3B5BBFE4}" srcOrd="0" destOrd="0" presId="urn:microsoft.com/office/officeart/2005/8/layout/hList1"/>
    <dgm:cxn modelId="{E079DFD2-4DB9-4C9A-839E-5E2B0475A655}" type="presOf" srcId="{FCA76E73-D750-4EA0-8C38-4B4089B9E1A0}" destId="{2F36BE7D-B3C6-4AA8-962A-6B5326DBA037}" srcOrd="0" destOrd="3" presId="urn:microsoft.com/office/officeart/2005/8/layout/hList1"/>
    <dgm:cxn modelId="{C268CDE3-1CAF-4C5C-A941-A32498E7CBC1}" type="presOf" srcId="{FFE6CE16-4222-459C-B12F-CE9CC8F43374}" destId="{D7ED25F3-B651-4B68-A133-E0A692C4CC8F}" srcOrd="0" destOrd="2" presId="urn:microsoft.com/office/officeart/2005/8/layout/hList1"/>
    <dgm:cxn modelId="{668AFDE7-F8FD-4722-BE00-BF255A8D0559}" type="presOf" srcId="{A8E567AD-520D-499A-BF65-4C08AD71C22C}" destId="{31BDEB28-6969-4E57-9689-88B5E29F8DDA}" srcOrd="0" destOrd="0" presId="urn:microsoft.com/office/officeart/2005/8/layout/hList1"/>
    <dgm:cxn modelId="{3F75F93D-46C6-43A2-B430-11ED20479F61}" type="presParOf" srcId="{9B7A755B-9D67-4456-A45C-B01FEB3A9F72}" destId="{39A2ADB5-3F6F-4CA4-B86A-B9328909836E}" srcOrd="0" destOrd="0" presId="urn:microsoft.com/office/officeart/2005/8/layout/hList1"/>
    <dgm:cxn modelId="{90597ACA-ABE9-43BA-A057-E40DBD980C04}" type="presParOf" srcId="{39A2ADB5-3F6F-4CA4-B86A-B9328909836E}" destId="{31BDEB28-6969-4E57-9689-88B5E29F8DDA}" srcOrd="0" destOrd="0" presId="urn:microsoft.com/office/officeart/2005/8/layout/hList1"/>
    <dgm:cxn modelId="{6B197226-9E60-44E1-A5C0-EBC995670308}" type="presParOf" srcId="{39A2ADB5-3F6F-4CA4-B86A-B9328909836E}" destId="{63D61432-355C-4ECA-924A-CD2FA33048A7}" srcOrd="1" destOrd="0" presId="urn:microsoft.com/office/officeart/2005/8/layout/hList1"/>
    <dgm:cxn modelId="{F75F6642-CBA5-465A-9AB4-DD74804E330F}" type="presParOf" srcId="{9B7A755B-9D67-4456-A45C-B01FEB3A9F72}" destId="{2E3DDA86-18D4-420A-AB91-057A84AF2660}" srcOrd="1" destOrd="0" presId="urn:microsoft.com/office/officeart/2005/8/layout/hList1"/>
    <dgm:cxn modelId="{F38B3020-D837-4753-8DD2-D69379143435}" type="presParOf" srcId="{9B7A755B-9D67-4456-A45C-B01FEB3A9F72}" destId="{832EC85E-096D-4113-BEA5-3E7BDEEAD4A1}" srcOrd="2" destOrd="0" presId="urn:microsoft.com/office/officeart/2005/8/layout/hList1"/>
    <dgm:cxn modelId="{70E3982D-7A25-4500-A692-472EA8E80561}" type="presParOf" srcId="{832EC85E-096D-4113-BEA5-3E7BDEEAD4A1}" destId="{DA04403D-9312-4518-A954-D545FDF5AC6D}" srcOrd="0" destOrd="0" presId="urn:microsoft.com/office/officeart/2005/8/layout/hList1"/>
    <dgm:cxn modelId="{D09E3BF4-E07A-4A67-86D2-89478B429EFD}" type="presParOf" srcId="{832EC85E-096D-4113-BEA5-3E7BDEEAD4A1}" destId="{2F36BE7D-B3C6-4AA8-962A-6B5326DBA037}" srcOrd="1" destOrd="0" presId="urn:microsoft.com/office/officeart/2005/8/layout/hList1"/>
    <dgm:cxn modelId="{15C885A4-F871-4A0B-9BEE-81624389C8F6}" type="presParOf" srcId="{9B7A755B-9D67-4456-A45C-B01FEB3A9F72}" destId="{A3C2A070-0D1A-4862-88DD-7E2D3FB97141}" srcOrd="3" destOrd="0" presId="urn:microsoft.com/office/officeart/2005/8/layout/hList1"/>
    <dgm:cxn modelId="{A4CB031C-F067-4A6B-9506-33ADBBA4BF37}" type="presParOf" srcId="{9B7A755B-9D67-4456-A45C-B01FEB3A9F72}" destId="{CC4BF982-FA00-4432-B9E1-3D2ED9BD262B}" srcOrd="4" destOrd="0" presId="urn:microsoft.com/office/officeart/2005/8/layout/hList1"/>
    <dgm:cxn modelId="{FF5CF102-E488-4DE9-8C77-58A8EE4F677B}" type="presParOf" srcId="{CC4BF982-FA00-4432-B9E1-3D2ED9BD262B}" destId="{213C9D52-9433-426D-ACA9-C65F3B5BBFE4}" srcOrd="0" destOrd="0" presId="urn:microsoft.com/office/officeart/2005/8/layout/hList1"/>
    <dgm:cxn modelId="{97462B0E-E610-4148-883B-D792515B24E9}" type="presParOf" srcId="{CC4BF982-FA00-4432-B9E1-3D2ED9BD262B}" destId="{D7ED25F3-B651-4B68-A133-E0A692C4CC8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EDC6C4-0B26-4306-97F1-F0C88D7A982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03DC015-4E5A-4D2E-A939-C61C387D6301}">
      <dgm:prSet phldr="0"/>
      <dgm:spPr/>
      <dgm:t>
        <a:bodyPr/>
        <a:lstStyle/>
        <a:p>
          <a:r>
            <a:rPr lang="en-US" b="1">
              <a:latin typeface="Calibri Light" panose="020F0302020204030204"/>
            </a:rPr>
            <a:t>Lubridate</a:t>
          </a:r>
          <a:endParaRPr lang="en-US" b="1"/>
        </a:p>
      </dgm:t>
    </dgm:pt>
    <dgm:pt modelId="{49788E3A-EBCB-4B2E-93FF-5F6DC993C4D2}" type="parTrans" cxnId="{BED2C0CA-D93C-44EC-9E94-6B7CD5368FD3}">
      <dgm:prSet/>
      <dgm:spPr/>
      <dgm:t>
        <a:bodyPr/>
        <a:lstStyle/>
        <a:p>
          <a:endParaRPr lang="en-US"/>
        </a:p>
      </dgm:t>
    </dgm:pt>
    <dgm:pt modelId="{8C68AB95-8DB5-45D2-910B-78694AF0F290}" type="sibTrans" cxnId="{BED2C0CA-D93C-44EC-9E94-6B7CD5368FD3}">
      <dgm:prSet/>
      <dgm:spPr/>
      <dgm:t>
        <a:bodyPr/>
        <a:lstStyle/>
        <a:p>
          <a:endParaRPr lang="en-US"/>
        </a:p>
      </dgm:t>
    </dgm:pt>
    <dgm:pt modelId="{C515975E-0267-4BCF-8A0C-9D08E648A115}">
      <dgm:prSet/>
      <dgm:spPr/>
      <dgm:t>
        <a:bodyPr/>
        <a:lstStyle/>
        <a:p>
          <a:r>
            <a:rPr lang="en-US" dirty="0"/>
            <a:t>Dplyr</a:t>
          </a:r>
        </a:p>
      </dgm:t>
    </dgm:pt>
    <dgm:pt modelId="{85BEFE6C-5C02-4132-BF74-D6E5F009183D}" type="parTrans" cxnId="{4EBCC0FA-627B-4606-8057-EE0A4B22CFC8}">
      <dgm:prSet/>
      <dgm:spPr/>
      <dgm:t>
        <a:bodyPr/>
        <a:lstStyle/>
        <a:p>
          <a:endParaRPr lang="en-US"/>
        </a:p>
      </dgm:t>
    </dgm:pt>
    <dgm:pt modelId="{F7E33F9E-9788-48B8-8227-3BB4D8D86B50}" type="sibTrans" cxnId="{4EBCC0FA-627B-4606-8057-EE0A4B22CFC8}">
      <dgm:prSet/>
      <dgm:spPr/>
      <dgm:t>
        <a:bodyPr/>
        <a:lstStyle/>
        <a:p>
          <a:endParaRPr lang="en-US"/>
        </a:p>
      </dgm:t>
    </dgm:pt>
    <dgm:pt modelId="{0C1A7A8E-5FEE-4939-B30D-6FF9241E59D0}">
      <dgm:prSet/>
      <dgm:spPr/>
      <dgm:t>
        <a:bodyPr/>
        <a:lstStyle/>
        <a:p>
          <a:r>
            <a:rPr lang="en-US"/>
            <a:t>Ggplot2 </a:t>
          </a:r>
        </a:p>
      </dgm:t>
    </dgm:pt>
    <dgm:pt modelId="{37CB47D4-3F89-4687-AA82-DC4F6A9B1A32}" type="parTrans" cxnId="{5B2C18E6-28C2-4949-817A-A5FF14F136E8}">
      <dgm:prSet/>
      <dgm:spPr/>
      <dgm:t>
        <a:bodyPr/>
        <a:lstStyle/>
        <a:p>
          <a:endParaRPr lang="en-US"/>
        </a:p>
      </dgm:t>
    </dgm:pt>
    <dgm:pt modelId="{A89D04B3-C1AF-4A01-B4EF-4F11DD2286C0}" type="sibTrans" cxnId="{5B2C18E6-28C2-4949-817A-A5FF14F136E8}">
      <dgm:prSet/>
      <dgm:spPr/>
      <dgm:t>
        <a:bodyPr/>
        <a:lstStyle/>
        <a:p>
          <a:endParaRPr lang="en-US"/>
        </a:p>
      </dgm:t>
    </dgm:pt>
    <dgm:pt modelId="{D5A89063-6D68-40CC-9F4A-7F2D3C0DFB3A}">
      <dgm:prSet/>
      <dgm:spPr/>
      <dgm:t>
        <a:bodyPr/>
        <a:lstStyle/>
        <a:p>
          <a:r>
            <a:rPr lang="en-US" dirty="0"/>
            <a:t>Tidyverse</a:t>
          </a:r>
        </a:p>
      </dgm:t>
    </dgm:pt>
    <dgm:pt modelId="{04EB52A5-54D2-4BBF-B810-4697ACA8C4CC}" type="parTrans" cxnId="{91946308-A5E2-4A5D-A6B6-E93DC92EE09C}">
      <dgm:prSet/>
      <dgm:spPr/>
      <dgm:t>
        <a:bodyPr/>
        <a:lstStyle/>
        <a:p>
          <a:endParaRPr lang="en-US"/>
        </a:p>
      </dgm:t>
    </dgm:pt>
    <dgm:pt modelId="{1978BB93-6D8A-46EA-BF8B-9E5838583A8F}" type="sibTrans" cxnId="{91946308-A5E2-4A5D-A6B6-E93DC92EE09C}">
      <dgm:prSet/>
      <dgm:spPr/>
      <dgm:t>
        <a:bodyPr/>
        <a:lstStyle/>
        <a:p>
          <a:endParaRPr lang="en-US"/>
        </a:p>
      </dgm:t>
    </dgm:pt>
    <dgm:pt modelId="{8FB43D96-1175-4957-B70C-8C197838F270}">
      <dgm:prSet/>
      <dgm:spPr/>
      <dgm:t>
        <a:bodyPr/>
        <a:lstStyle/>
        <a:p>
          <a:r>
            <a:rPr lang="en-US" dirty="0"/>
            <a:t>Plotly </a:t>
          </a:r>
        </a:p>
      </dgm:t>
    </dgm:pt>
    <dgm:pt modelId="{716BCFB0-2238-429B-BCA7-4BD50EAB1859}" type="parTrans" cxnId="{BB00BEFB-EACE-47A3-BD5E-F1E645BBDA92}">
      <dgm:prSet/>
      <dgm:spPr/>
      <dgm:t>
        <a:bodyPr/>
        <a:lstStyle/>
        <a:p>
          <a:endParaRPr lang="en-US"/>
        </a:p>
      </dgm:t>
    </dgm:pt>
    <dgm:pt modelId="{7D674386-C960-4182-8EB5-AFF1829E4BA8}" type="sibTrans" cxnId="{BB00BEFB-EACE-47A3-BD5E-F1E645BBDA92}">
      <dgm:prSet/>
      <dgm:spPr/>
      <dgm:t>
        <a:bodyPr/>
        <a:lstStyle/>
        <a:p>
          <a:endParaRPr lang="en-US"/>
        </a:p>
      </dgm:t>
    </dgm:pt>
    <dgm:pt modelId="{D52E0516-304B-4DA2-818E-95A6CCBC9802}" type="pres">
      <dgm:prSet presAssocID="{50EDC6C4-0B26-4306-97F1-F0C88D7A9823}" presName="hierChild1" presStyleCnt="0">
        <dgm:presLayoutVars>
          <dgm:chPref val="1"/>
          <dgm:dir/>
          <dgm:animOne val="branch"/>
          <dgm:animLvl val="lvl"/>
          <dgm:resizeHandles/>
        </dgm:presLayoutVars>
      </dgm:prSet>
      <dgm:spPr/>
    </dgm:pt>
    <dgm:pt modelId="{4C4E2860-E204-4185-B76A-6DA4EA2649E3}" type="pres">
      <dgm:prSet presAssocID="{A03DC015-4E5A-4D2E-A939-C61C387D6301}" presName="hierRoot1" presStyleCnt="0"/>
      <dgm:spPr/>
    </dgm:pt>
    <dgm:pt modelId="{6ADDEC32-9F01-45C6-8AC8-0A3A1DEB64B8}" type="pres">
      <dgm:prSet presAssocID="{A03DC015-4E5A-4D2E-A939-C61C387D6301}" presName="composite" presStyleCnt="0"/>
      <dgm:spPr/>
    </dgm:pt>
    <dgm:pt modelId="{5E582F30-A4CE-4782-B104-E159D9B28AF6}" type="pres">
      <dgm:prSet presAssocID="{A03DC015-4E5A-4D2E-A939-C61C387D6301}" presName="background" presStyleLbl="node0" presStyleIdx="0" presStyleCnt="5"/>
      <dgm:spPr/>
    </dgm:pt>
    <dgm:pt modelId="{EB005F12-4A02-4BA2-A54D-077D6719B28C}" type="pres">
      <dgm:prSet presAssocID="{A03DC015-4E5A-4D2E-A939-C61C387D6301}" presName="text" presStyleLbl="fgAcc0" presStyleIdx="0" presStyleCnt="5">
        <dgm:presLayoutVars>
          <dgm:chPref val="3"/>
        </dgm:presLayoutVars>
      </dgm:prSet>
      <dgm:spPr/>
    </dgm:pt>
    <dgm:pt modelId="{F89BA4CC-8BB8-4182-8BE8-17FE1FBA8C70}" type="pres">
      <dgm:prSet presAssocID="{A03DC015-4E5A-4D2E-A939-C61C387D6301}" presName="hierChild2" presStyleCnt="0"/>
      <dgm:spPr/>
    </dgm:pt>
    <dgm:pt modelId="{DAC34C4A-5716-4D93-AD43-E7AE0850C95B}" type="pres">
      <dgm:prSet presAssocID="{C515975E-0267-4BCF-8A0C-9D08E648A115}" presName="hierRoot1" presStyleCnt="0"/>
      <dgm:spPr/>
    </dgm:pt>
    <dgm:pt modelId="{CEA63FA3-ED82-4A80-B088-63654299A71A}" type="pres">
      <dgm:prSet presAssocID="{C515975E-0267-4BCF-8A0C-9D08E648A115}" presName="composite" presStyleCnt="0"/>
      <dgm:spPr/>
    </dgm:pt>
    <dgm:pt modelId="{5F41162C-68F3-481D-8DA4-49D2D8BEA6EF}" type="pres">
      <dgm:prSet presAssocID="{C515975E-0267-4BCF-8A0C-9D08E648A115}" presName="background" presStyleLbl="node0" presStyleIdx="1" presStyleCnt="5"/>
      <dgm:spPr/>
    </dgm:pt>
    <dgm:pt modelId="{35996975-CB6A-4CD1-87F6-0BF96D906A98}" type="pres">
      <dgm:prSet presAssocID="{C515975E-0267-4BCF-8A0C-9D08E648A115}" presName="text" presStyleLbl="fgAcc0" presStyleIdx="1" presStyleCnt="5">
        <dgm:presLayoutVars>
          <dgm:chPref val="3"/>
        </dgm:presLayoutVars>
      </dgm:prSet>
      <dgm:spPr/>
    </dgm:pt>
    <dgm:pt modelId="{172B1975-FBD8-46B4-84F0-0F43676C66EC}" type="pres">
      <dgm:prSet presAssocID="{C515975E-0267-4BCF-8A0C-9D08E648A115}" presName="hierChild2" presStyleCnt="0"/>
      <dgm:spPr/>
    </dgm:pt>
    <dgm:pt modelId="{2E7B58BC-DB49-449A-A72F-4F9B29367072}" type="pres">
      <dgm:prSet presAssocID="{0C1A7A8E-5FEE-4939-B30D-6FF9241E59D0}" presName="hierRoot1" presStyleCnt="0"/>
      <dgm:spPr/>
    </dgm:pt>
    <dgm:pt modelId="{0073E7BD-F484-4D06-85AE-E22D5E943C12}" type="pres">
      <dgm:prSet presAssocID="{0C1A7A8E-5FEE-4939-B30D-6FF9241E59D0}" presName="composite" presStyleCnt="0"/>
      <dgm:spPr/>
    </dgm:pt>
    <dgm:pt modelId="{220C2024-C684-410D-A5C3-9F7D7C23121D}" type="pres">
      <dgm:prSet presAssocID="{0C1A7A8E-5FEE-4939-B30D-6FF9241E59D0}" presName="background" presStyleLbl="node0" presStyleIdx="2" presStyleCnt="5"/>
      <dgm:spPr/>
    </dgm:pt>
    <dgm:pt modelId="{474CCC9F-75D1-4B13-8CAE-FEFDE90427A4}" type="pres">
      <dgm:prSet presAssocID="{0C1A7A8E-5FEE-4939-B30D-6FF9241E59D0}" presName="text" presStyleLbl="fgAcc0" presStyleIdx="2" presStyleCnt="5">
        <dgm:presLayoutVars>
          <dgm:chPref val="3"/>
        </dgm:presLayoutVars>
      </dgm:prSet>
      <dgm:spPr/>
    </dgm:pt>
    <dgm:pt modelId="{AE70FACD-5072-49F7-B546-F7C6B6B10A44}" type="pres">
      <dgm:prSet presAssocID="{0C1A7A8E-5FEE-4939-B30D-6FF9241E59D0}" presName="hierChild2" presStyleCnt="0"/>
      <dgm:spPr/>
    </dgm:pt>
    <dgm:pt modelId="{6D0E14B7-1B29-45D4-85F1-2F0E6CEB2FEC}" type="pres">
      <dgm:prSet presAssocID="{D5A89063-6D68-40CC-9F4A-7F2D3C0DFB3A}" presName="hierRoot1" presStyleCnt="0"/>
      <dgm:spPr/>
    </dgm:pt>
    <dgm:pt modelId="{055C801B-F46A-41C8-911A-72229628DC3F}" type="pres">
      <dgm:prSet presAssocID="{D5A89063-6D68-40CC-9F4A-7F2D3C0DFB3A}" presName="composite" presStyleCnt="0"/>
      <dgm:spPr/>
    </dgm:pt>
    <dgm:pt modelId="{706F797D-1879-4CF2-A649-27023E744FB2}" type="pres">
      <dgm:prSet presAssocID="{D5A89063-6D68-40CC-9F4A-7F2D3C0DFB3A}" presName="background" presStyleLbl="node0" presStyleIdx="3" presStyleCnt="5"/>
      <dgm:spPr/>
    </dgm:pt>
    <dgm:pt modelId="{9F32ED3A-8F37-4431-BB00-288E7D8B1624}" type="pres">
      <dgm:prSet presAssocID="{D5A89063-6D68-40CC-9F4A-7F2D3C0DFB3A}" presName="text" presStyleLbl="fgAcc0" presStyleIdx="3" presStyleCnt="5">
        <dgm:presLayoutVars>
          <dgm:chPref val="3"/>
        </dgm:presLayoutVars>
      </dgm:prSet>
      <dgm:spPr/>
    </dgm:pt>
    <dgm:pt modelId="{D9907F92-78D0-4199-8196-67E762683B5F}" type="pres">
      <dgm:prSet presAssocID="{D5A89063-6D68-40CC-9F4A-7F2D3C0DFB3A}" presName="hierChild2" presStyleCnt="0"/>
      <dgm:spPr/>
    </dgm:pt>
    <dgm:pt modelId="{F4FD6C96-8BAA-45E3-83BB-B67FD3FF7C5C}" type="pres">
      <dgm:prSet presAssocID="{8FB43D96-1175-4957-B70C-8C197838F270}" presName="hierRoot1" presStyleCnt="0"/>
      <dgm:spPr/>
    </dgm:pt>
    <dgm:pt modelId="{1C49928D-E748-4C1A-9086-6C859ABDB37A}" type="pres">
      <dgm:prSet presAssocID="{8FB43D96-1175-4957-B70C-8C197838F270}" presName="composite" presStyleCnt="0"/>
      <dgm:spPr/>
    </dgm:pt>
    <dgm:pt modelId="{B8866530-0634-42C3-A222-FB02328444C5}" type="pres">
      <dgm:prSet presAssocID="{8FB43D96-1175-4957-B70C-8C197838F270}" presName="background" presStyleLbl="node0" presStyleIdx="4" presStyleCnt="5"/>
      <dgm:spPr/>
    </dgm:pt>
    <dgm:pt modelId="{8DDBCB2F-1607-496D-A46D-A3274E14498B}" type="pres">
      <dgm:prSet presAssocID="{8FB43D96-1175-4957-B70C-8C197838F270}" presName="text" presStyleLbl="fgAcc0" presStyleIdx="4" presStyleCnt="5">
        <dgm:presLayoutVars>
          <dgm:chPref val="3"/>
        </dgm:presLayoutVars>
      </dgm:prSet>
      <dgm:spPr/>
    </dgm:pt>
    <dgm:pt modelId="{EFE1117B-805E-4EE1-B1DE-88A86F14566F}" type="pres">
      <dgm:prSet presAssocID="{8FB43D96-1175-4957-B70C-8C197838F270}" presName="hierChild2" presStyleCnt="0"/>
      <dgm:spPr/>
    </dgm:pt>
  </dgm:ptLst>
  <dgm:cxnLst>
    <dgm:cxn modelId="{91946308-A5E2-4A5D-A6B6-E93DC92EE09C}" srcId="{50EDC6C4-0B26-4306-97F1-F0C88D7A9823}" destId="{D5A89063-6D68-40CC-9F4A-7F2D3C0DFB3A}" srcOrd="3" destOrd="0" parTransId="{04EB52A5-54D2-4BBF-B810-4697ACA8C4CC}" sibTransId="{1978BB93-6D8A-46EA-BF8B-9E5838583A8F}"/>
    <dgm:cxn modelId="{FF503B32-AE61-4343-8CB8-A680625EBC5B}" type="presOf" srcId="{A03DC015-4E5A-4D2E-A939-C61C387D6301}" destId="{EB005F12-4A02-4BA2-A54D-077D6719B28C}" srcOrd="0" destOrd="0" presId="urn:microsoft.com/office/officeart/2005/8/layout/hierarchy1"/>
    <dgm:cxn modelId="{1503728B-28C8-46F9-8CBE-EAB936B8B920}" type="presOf" srcId="{0C1A7A8E-5FEE-4939-B30D-6FF9241E59D0}" destId="{474CCC9F-75D1-4B13-8CAE-FEFDE90427A4}" srcOrd="0" destOrd="0" presId="urn:microsoft.com/office/officeart/2005/8/layout/hierarchy1"/>
    <dgm:cxn modelId="{0540B893-F326-429B-B31E-AB9D656A52D2}" type="presOf" srcId="{50EDC6C4-0B26-4306-97F1-F0C88D7A9823}" destId="{D52E0516-304B-4DA2-818E-95A6CCBC9802}" srcOrd="0" destOrd="0" presId="urn:microsoft.com/office/officeart/2005/8/layout/hierarchy1"/>
    <dgm:cxn modelId="{BED2C0CA-D93C-44EC-9E94-6B7CD5368FD3}" srcId="{50EDC6C4-0B26-4306-97F1-F0C88D7A9823}" destId="{A03DC015-4E5A-4D2E-A939-C61C387D6301}" srcOrd="0" destOrd="0" parTransId="{49788E3A-EBCB-4B2E-93FF-5F6DC993C4D2}" sibTransId="{8C68AB95-8DB5-45D2-910B-78694AF0F290}"/>
    <dgm:cxn modelId="{5B2C18E6-28C2-4949-817A-A5FF14F136E8}" srcId="{50EDC6C4-0B26-4306-97F1-F0C88D7A9823}" destId="{0C1A7A8E-5FEE-4939-B30D-6FF9241E59D0}" srcOrd="2" destOrd="0" parTransId="{37CB47D4-3F89-4687-AA82-DC4F6A9B1A32}" sibTransId="{A89D04B3-C1AF-4A01-B4EF-4F11DD2286C0}"/>
    <dgm:cxn modelId="{4978A3F2-20D4-492C-85F9-A86B96EDA5A7}" type="presOf" srcId="{C515975E-0267-4BCF-8A0C-9D08E648A115}" destId="{35996975-CB6A-4CD1-87F6-0BF96D906A98}" srcOrd="0" destOrd="0" presId="urn:microsoft.com/office/officeart/2005/8/layout/hierarchy1"/>
    <dgm:cxn modelId="{FBEAF3F7-5B98-4525-BF03-8499C5000170}" type="presOf" srcId="{D5A89063-6D68-40CC-9F4A-7F2D3C0DFB3A}" destId="{9F32ED3A-8F37-4431-BB00-288E7D8B1624}" srcOrd="0" destOrd="0" presId="urn:microsoft.com/office/officeart/2005/8/layout/hierarchy1"/>
    <dgm:cxn modelId="{4EBCC0FA-627B-4606-8057-EE0A4B22CFC8}" srcId="{50EDC6C4-0B26-4306-97F1-F0C88D7A9823}" destId="{C515975E-0267-4BCF-8A0C-9D08E648A115}" srcOrd="1" destOrd="0" parTransId="{85BEFE6C-5C02-4132-BF74-D6E5F009183D}" sibTransId="{F7E33F9E-9788-48B8-8227-3BB4D8D86B50}"/>
    <dgm:cxn modelId="{BB00BEFB-EACE-47A3-BD5E-F1E645BBDA92}" srcId="{50EDC6C4-0B26-4306-97F1-F0C88D7A9823}" destId="{8FB43D96-1175-4957-B70C-8C197838F270}" srcOrd="4" destOrd="0" parTransId="{716BCFB0-2238-429B-BCA7-4BD50EAB1859}" sibTransId="{7D674386-C960-4182-8EB5-AFF1829E4BA8}"/>
    <dgm:cxn modelId="{CE9EEBFE-138D-4F8B-895B-EFAE9A1B5C1C}" type="presOf" srcId="{8FB43D96-1175-4957-B70C-8C197838F270}" destId="{8DDBCB2F-1607-496D-A46D-A3274E14498B}" srcOrd="0" destOrd="0" presId="urn:microsoft.com/office/officeart/2005/8/layout/hierarchy1"/>
    <dgm:cxn modelId="{F28CB7B6-23AC-4117-AC9E-4507F01B46CD}" type="presParOf" srcId="{D52E0516-304B-4DA2-818E-95A6CCBC9802}" destId="{4C4E2860-E204-4185-B76A-6DA4EA2649E3}" srcOrd="0" destOrd="0" presId="urn:microsoft.com/office/officeart/2005/8/layout/hierarchy1"/>
    <dgm:cxn modelId="{70BE0E5B-32F3-4945-9942-CFA0F9BB4F7B}" type="presParOf" srcId="{4C4E2860-E204-4185-B76A-6DA4EA2649E3}" destId="{6ADDEC32-9F01-45C6-8AC8-0A3A1DEB64B8}" srcOrd="0" destOrd="0" presId="urn:microsoft.com/office/officeart/2005/8/layout/hierarchy1"/>
    <dgm:cxn modelId="{827F016D-CD86-467D-A875-C1FC99962A87}" type="presParOf" srcId="{6ADDEC32-9F01-45C6-8AC8-0A3A1DEB64B8}" destId="{5E582F30-A4CE-4782-B104-E159D9B28AF6}" srcOrd="0" destOrd="0" presId="urn:microsoft.com/office/officeart/2005/8/layout/hierarchy1"/>
    <dgm:cxn modelId="{A17F60A7-6FF4-4DE9-87D7-1089D3A61402}" type="presParOf" srcId="{6ADDEC32-9F01-45C6-8AC8-0A3A1DEB64B8}" destId="{EB005F12-4A02-4BA2-A54D-077D6719B28C}" srcOrd="1" destOrd="0" presId="urn:microsoft.com/office/officeart/2005/8/layout/hierarchy1"/>
    <dgm:cxn modelId="{B6D13F10-2A28-4A14-886E-5CCD0473BA68}" type="presParOf" srcId="{4C4E2860-E204-4185-B76A-6DA4EA2649E3}" destId="{F89BA4CC-8BB8-4182-8BE8-17FE1FBA8C70}" srcOrd="1" destOrd="0" presId="urn:microsoft.com/office/officeart/2005/8/layout/hierarchy1"/>
    <dgm:cxn modelId="{292C6ADE-4639-4422-897B-84FF3A72E2EF}" type="presParOf" srcId="{D52E0516-304B-4DA2-818E-95A6CCBC9802}" destId="{DAC34C4A-5716-4D93-AD43-E7AE0850C95B}" srcOrd="1" destOrd="0" presId="urn:microsoft.com/office/officeart/2005/8/layout/hierarchy1"/>
    <dgm:cxn modelId="{5A62C7DD-52C1-481B-BFE5-7A8A645715D1}" type="presParOf" srcId="{DAC34C4A-5716-4D93-AD43-E7AE0850C95B}" destId="{CEA63FA3-ED82-4A80-B088-63654299A71A}" srcOrd="0" destOrd="0" presId="urn:microsoft.com/office/officeart/2005/8/layout/hierarchy1"/>
    <dgm:cxn modelId="{72574AC2-7890-48AA-B3D5-79D69932D85F}" type="presParOf" srcId="{CEA63FA3-ED82-4A80-B088-63654299A71A}" destId="{5F41162C-68F3-481D-8DA4-49D2D8BEA6EF}" srcOrd="0" destOrd="0" presId="urn:microsoft.com/office/officeart/2005/8/layout/hierarchy1"/>
    <dgm:cxn modelId="{87E8DAB2-FEF2-48E0-A188-F203D7121011}" type="presParOf" srcId="{CEA63FA3-ED82-4A80-B088-63654299A71A}" destId="{35996975-CB6A-4CD1-87F6-0BF96D906A98}" srcOrd="1" destOrd="0" presId="urn:microsoft.com/office/officeart/2005/8/layout/hierarchy1"/>
    <dgm:cxn modelId="{B7B54E1D-46B7-4E0F-9DA1-0192020F9427}" type="presParOf" srcId="{DAC34C4A-5716-4D93-AD43-E7AE0850C95B}" destId="{172B1975-FBD8-46B4-84F0-0F43676C66EC}" srcOrd="1" destOrd="0" presId="urn:microsoft.com/office/officeart/2005/8/layout/hierarchy1"/>
    <dgm:cxn modelId="{2628D8B6-63D8-446B-8436-A070D4A92578}" type="presParOf" srcId="{D52E0516-304B-4DA2-818E-95A6CCBC9802}" destId="{2E7B58BC-DB49-449A-A72F-4F9B29367072}" srcOrd="2" destOrd="0" presId="urn:microsoft.com/office/officeart/2005/8/layout/hierarchy1"/>
    <dgm:cxn modelId="{A17B8F1B-4E48-49FA-A046-5AB1EC0C8B70}" type="presParOf" srcId="{2E7B58BC-DB49-449A-A72F-4F9B29367072}" destId="{0073E7BD-F484-4D06-85AE-E22D5E943C12}" srcOrd="0" destOrd="0" presId="urn:microsoft.com/office/officeart/2005/8/layout/hierarchy1"/>
    <dgm:cxn modelId="{49E88CFA-48D1-447E-A780-FA48434B1E2F}" type="presParOf" srcId="{0073E7BD-F484-4D06-85AE-E22D5E943C12}" destId="{220C2024-C684-410D-A5C3-9F7D7C23121D}" srcOrd="0" destOrd="0" presId="urn:microsoft.com/office/officeart/2005/8/layout/hierarchy1"/>
    <dgm:cxn modelId="{60DE91F5-088E-4E31-9E4F-7ADB6405CDF8}" type="presParOf" srcId="{0073E7BD-F484-4D06-85AE-E22D5E943C12}" destId="{474CCC9F-75D1-4B13-8CAE-FEFDE90427A4}" srcOrd="1" destOrd="0" presId="urn:microsoft.com/office/officeart/2005/8/layout/hierarchy1"/>
    <dgm:cxn modelId="{3D4034CC-1DC4-48CB-833C-88BA794585E5}" type="presParOf" srcId="{2E7B58BC-DB49-449A-A72F-4F9B29367072}" destId="{AE70FACD-5072-49F7-B546-F7C6B6B10A44}" srcOrd="1" destOrd="0" presId="urn:microsoft.com/office/officeart/2005/8/layout/hierarchy1"/>
    <dgm:cxn modelId="{55123C29-060E-4D83-8AC8-BFB11A4AC8AD}" type="presParOf" srcId="{D52E0516-304B-4DA2-818E-95A6CCBC9802}" destId="{6D0E14B7-1B29-45D4-85F1-2F0E6CEB2FEC}" srcOrd="3" destOrd="0" presId="urn:microsoft.com/office/officeart/2005/8/layout/hierarchy1"/>
    <dgm:cxn modelId="{9E36E3C6-E968-4FD6-B181-FD529254F9DB}" type="presParOf" srcId="{6D0E14B7-1B29-45D4-85F1-2F0E6CEB2FEC}" destId="{055C801B-F46A-41C8-911A-72229628DC3F}" srcOrd="0" destOrd="0" presId="urn:microsoft.com/office/officeart/2005/8/layout/hierarchy1"/>
    <dgm:cxn modelId="{B3BB0292-C38A-4420-B16E-D250820538FE}" type="presParOf" srcId="{055C801B-F46A-41C8-911A-72229628DC3F}" destId="{706F797D-1879-4CF2-A649-27023E744FB2}" srcOrd="0" destOrd="0" presId="urn:microsoft.com/office/officeart/2005/8/layout/hierarchy1"/>
    <dgm:cxn modelId="{2CAC50F9-7734-4003-AA31-3F3D9ED154A4}" type="presParOf" srcId="{055C801B-F46A-41C8-911A-72229628DC3F}" destId="{9F32ED3A-8F37-4431-BB00-288E7D8B1624}" srcOrd="1" destOrd="0" presId="urn:microsoft.com/office/officeart/2005/8/layout/hierarchy1"/>
    <dgm:cxn modelId="{D1153431-3D66-464A-AF4D-403A9C6CD9A4}" type="presParOf" srcId="{6D0E14B7-1B29-45D4-85F1-2F0E6CEB2FEC}" destId="{D9907F92-78D0-4199-8196-67E762683B5F}" srcOrd="1" destOrd="0" presId="urn:microsoft.com/office/officeart/2005/8/layout/hierarchy1"/>
    <dgm:cxn modelId="{E234F115-4A15-4AF7-9C3D-05691230646B}" type="presParOf" srcId="{D52E0516-304B-4DA2-818E-95A6CCBC9802}" destId="{F4FD6C96-8BAA-45E3-83BB-B67FD3FF7C5C}" srcOrd="4" destOrd="0" presId="urn:microsoft.com/office/officeart/2005/8/layout/hierarchy1"/>
    <dgm:cxn modelId="{EDF589C3-E3F8-47FA-B92A-CED1B6EDA135}" type="presParOf" srcId="{F4FD6C96-8BAA-45E3-83BB-B67FD3FF7C5C}" destId="{1C49928D-E748-4C1A-9086-6C859ABDB37A}" srcOrd="0" destOrd="0" presId="urn:microsoft.com/office/officeart/2005/8/layout/hierarchy1"/>
    <dgm:cxn modelId="{9D79B0A0-ADEB-41D3-AE5E-33312431D0F4}" type="presParOf" srcId="{1C49928D-E748-4C1A-9086-6C859ABDB37A}" destId="{B8866530-0634-42C3-A222-FB02328444C5}" srcOrd="0" destOrd="0" presId="urn:microsoft.com/office/officeart/2005/8/layout/hierarchy1"/>
    <dgm:cxn modelId="{BD8D8C67-9733-4556-BD73-8A2DCF06245B}" type="presParOf" srcId="{1C49928D-E748-4C1A-9086-6C859ABDB37A}" destId="{8DDBCB2F-1607-496D-A46D-A3274E14498B}" srcOrd="1" destOrd="0" presId="urn:microsoft.com/office/officeart/2005/8/layout/hierarchy1"/>
    <dgm:cxn modelId="{A78800D5-E4A7-44CE-8491-E33988C91572}" type="presParOf" srcId="{F4FD6C96-8BAA-45E3-83BB-B67FD3FF7C5C}" destId="{EFE1117B-805E-4EE1-B1DE-88A86F14566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6F8B503-55E1-4A63-9CE1-1B615CFBC4F0}"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0204351F-4748-4DBA-AC90-01770FB5E7C9}">
      <dgm:prSet/>
      <dgm:spPr/>
      <dgm:t>
        <a:bodyPr/>
        <a:lstStyle/>
        <a:p>
          <a:r>
            <a:rPr lang="en-US" dirty="0"/>
            <a:t>tidyverse </a:t>
          </a:r>
        </a:p>
      </dgm:t>
    </dgm:pt>
    <dgm:pt modelId="{A9F1E20E-7988-4AF7-8162-36C01F209583}" type="parTrans" cxnId="{F8C99C19-F4FE-4B5E-9DAB-22092E856CEC}">
      <dgm:prSet/>
      <dgm:spPr/>
      <dgm:t>
        <a:bodyPr/>
        <a:lstStyle/>
        <a:p>
          <a:endParaRPr lang="en-US"/>
        </a:p>
      </dgm:t>
    </dgm:pt>
    <dgm:pt modelId="{E8D4B638-35D8-4541-8729-E643C0B13CDA}" type="sibTrans" cxnId="{F8C99C19-F4FE-4B5E-9DAB-22092E856CEC}">
      <dgm:prSet/>
      <dgm:spPr/>
      <dgm:t>
        <a:bodyPr/>
        <a:lstStyle/>
        <a:p>
          <a:endParaRPr lang="en-US"/>
        </a:p>
      </dgm:t>
    </dgm:pt>
    <dgm:pt modelId="{BD79A06B-5C1E-4331-A07A-0F18AE4EA719}">
      <dgm:prSet/>
      <dgm:spPr/>
      <dgm:t>
        <a:bodyPr/>
        <a:lstStyle/>
        <a:p>
          <a:r>
            <a:rPr lang="en-US" dirty="0"/>
            <a:t>Plotly</a:t>
          </a:r>
        </a:p>
      </dgm:t>
    </dgm:pt>
    <dgm:pt modelId="{B1907692-545D-4A27-89D0-2E6D4F32BCE1}" type="parTrans" cxnId="{50D8C778-F161-41B8-A0CD-B94A21806528}">
      <dgm:prSet/>
      <dgm:spPr/>
      <dgm:t>
        <a:bodyPr/>
        <a:lstStyle/>
        <a:p>
          <a:endParaRPr lang="en-US"/>
        </a:p>
      </dgm:t>
    </dgm:pt>
    <dgm:pt modelId="{FAA0C45C-EE7A-4FFB-836E-53DDF04E41D1}" type="sibTrans" cxnId="{50D8C778-F161-41B8-A0CD-B94A21806528}">
      <dgm:prSet/>
      <dgm:spPr/>
      <dgm:t>
        <a:bodyPr/>
        <a:lstStyle/>
        <a:p>
          <a:endParaRPr lang="en-US"/>
        </a:p>
      </dgm:t>
    </dgm:pt>
    <dgm:pt modelId="{722A2AF4-A3D9-4E88-9655-763BE69F6771}">
      <dgm:prSet/>
      <dgm:spPr/>
      <dgm:t>
        <a:bodyPr/>
        <a:lstStyle/>
        <a:p>
          <a:r>
            <a:rPr lang="en-US"/>
            <a:t>lubridate</a:t>
          </a:r>
        </a:p>
      </dgm:t>
    </dgm:pt>
    <dgm:pt modelId="{256B272F-2EA7-49B2-A083-1F1334BFBB87}" type="parTrans" cxnId="{D02F57CA-FF2E-4279-87B3-C8768A8621B7}">
      <dgm:prSet/>
      <dgm:spPr/>
      <dgm:t>
        <a:bodyPr/>
        <a:lstStyle/>
        <a:p>
          <a:endParaRPr lang="en-US"/>
        </a:p>
      </dgm:t>
    </dgm:pt>
    <dgm:pt modelId="{B901E9E2-9CB4-4B6C-90E2-EEDED27A95EE}" type="sibTrans" cxnId="{D02F57CA-FF2E-4279-87B3-C8768A8621B7}">
      <dgm:prSet/>
      <dgm:spPr/>
      <dgm:t>
        <a:bodyPr/>
        <a:lstStyle/>
        <a:p>
          <a:endParaRPr lang="en-US"/>
        </a:p>
      </dgm:t>
    </dgm:pt>
    <dgm:pt modelId="{924B9D5E-3CAF-4533-8293-94D2A1E32560}">
      <dgm:prSet/>
      <dgm:spPr/>
      <dgm:t>
        <a:bodyPr/>
        <a:lstStyle/>
        <a:p>
          <a:r>
            <a:rPr lang="en-US" dirty="0"/>
            <a:t>dplyr</a:t>
          </a:r>
        </a:p>
      </dgm:t>
    </dgm:pt>
    <dgm:pt modelId="{44AB08B6-065E-4207-A854-4DD6628482D7}" type="parTrans" cxnId="{32D1D0DD-2B3C-4942-BC20-5ADA87CDF634}">
      <dgm:prSet/>
      <dgm:spPr/>
      <dgm:t>
        <a:bodyPr/>
        <a:lstStyle/>
        <a:p>
          <a:endParaRPr lang="en-US"/>
        </a:p>
      </dgm:t>
    </dgm:pt>
    <dgm:pt modelId="{50D7E2FA-AA62-4D1A-944F-DF6CD41FDD12}" type="sibTrans" cxnId="{32D1D0DD-2B3C-4942-BC20-5ADA87CDF634}">
      <dgm:prSet/>
      <dgm:spPr/>
      <dgm:t>
        <a:bodyPr/>
        <a:lstStyle/>
        <a:p>
          <a:endParaRPr lang="en-US"/>
        </a:p>
      </dgm:t>
    </dgm:pt>
    <dgm:pt modelId="{9CDF6D99-E60A-489A-8626-CD9B01BC743B}" type="pres">
      <dgm:prSet presAssocID="{76F8B503-55E1-4A63-9CE1-1B615CFBC4F0}" presName="matrix" presStyleCnt="0">
        <dgm:presLayoutVars>
          <dgm:chMax val="1"/>
          <dgm:dir/>
          <dgm:resizeHandles val="exact"/>
        </dgm:presLayoutVars>
      </dgm:prSet>
      <dgm:spPr/>
    </dgm:pt>
    <dgm:pt modelId="{A973FDFE-8A6A-4168-A3B5-66D89A8706C3}" type="pres">
      <dgm:prSet presAssocID="{76F8B503-55E1-4A63-9CE1-1B615CFBC4F0}" presName="diamond" presStyleLbl="bgShp" presStyleIdx="0" presStyleCnt="1"/>
      <dgm:spPr/>
    </dgm:pt>
    <dgm:pt modelId="{CED944F5-739A-480B-BD83-246BA200AE30}" type="pres">
      <dgm:prSet presAssocID="{76F8B503-55E1-4A63-9CE1-1B615CFBC4F0}" presName="quad1" presStyleLbl="node1" presStyleIdx="0" presStyleCnt="4">
        <dgm:presLayoutVars>
          <dgm:chMax val="0"/>
          <dgm:chPref val="0"/>
          <dgm:bulletEnabled val="1"/>
        </dgm:presLayoutVars>
      </dgm:prSet>
      <dgm:spPr/>
    </dgm:pt>
    <dgm:pt modelId="{D8A1D38C-4A4B-463A-97A2-71C4AB560957}" type="pres">
      <dgm:prSet presAssocID="{76F8B503-55E1-4A63-9CE1-1B615CFBC4F0}" presName="quad2" presStyleLbl="node1" presStyleIdx="1" presStyleCnt="4">
        <dgm:presLayoutVars>
          <dgm:chMax val="0"/>
          <dgm:chPref val="0"/>
          <dgm:bulletEnabled val="1"/>
        </dgm:presLayoutVars>
      </dgm:prSet>
      <dgm:spPr/>
    </dgm:pt>
    <dgm:pt modelId="{1E278F32-9C1F-4510-97A9-9F1F7BE5CBD6}" type="pres">
      <dgm:prSet presAssocID="{76F8B503-55E1-4A63-9CE1-1B615CFBC4F0}" presName="quad3" presStyleLbl="node1" presStyleIdx="2" presStyleCnt="4">
        <dgm:presLayoutVars>
          <dgm:chMax val="0"/>
          <dgm:chPref val="0"/>
          <dgm:bulletEnabled val="1"/>
        </dgm:presLayoutVars>
      </dgm:prSet>
      <dgm:spPr/>
    </dgm:pt>
    <dgm:pt modelId="{807C52A1-B4C5-476F-9C45-F1883C389F34}" type="pres">
      <dgm:prSet presAssocID="{76F8B503-55E1-4A63-9CE1-1B615CFBC4F0}" presName="quad4" presStyleLbl="node1" presStyleIdx="3" presStyleCnt="4">
        <dgm:presLayoutVars>
          <dgm:chMax val="0"/>
          <dgm:chPref val="0"/>
          <dgm:bulletEnabled val="1"/>
        </dgm:presLayoutVars>
      </dgm:prSet>
      <dgm:spPr/>
    </dgm:pt>
  </dgm:ptLst>
  <dgm:cxnLst>
    <dgm:cxn modelId="{F8C99C19-F4FE-4B5E-9DAB-22092E856CEC}" srcId="{76F8B503-55E1-4A63-9CE1-1B615CFBC4F0}" destId="{0204351F-4748-4DBA-AC90-01770FB5E7C9}" srcOrd="0" destOrd="0" parTransId="{A9F1E20E-7988-4AF7-8162-36C01F209583}" sibTransId="{E8D4B638-35D8-4541-8729-E643C0B13CDA}"/>
    <dgm:cxn modelId="{450CBE22-55EE-48A5-AD4B-713023E7C637}" type="presOf" srcId="{924B9D5E-3CAF-4533-8293-94D2A1E32560}" destId="{807C52A1-B4C5-476F-9C45-F1883C389F34}" srcOrd="0" destOrd="0" presId="urn:microsoft.com/office/officeart/2005/8/layout/matrix3"/>
    <dgm:cxn modelId="{FB691833-5CD2-4EC8-847F-023BEA2AFBF2}" type="presOf" srcId="{76F8B503-55E1-4A63-9CE1-1B615CFBC4F0}" destId="{9CDF6D99-E60A-489A-8626-CD9B01BC743B}" srcOrd="0" destOrd="0" presId="urn:microsoft.com/office/officeart/2005/8/layout/matrix3"/>
    <dgm:cxn modelId="{A26FA965-641D-46B8-BE11-941194D2D167}" type="presOf" srcId="{722A2AF4-A3D9-4E88-9655-763BE69F6771}" destId="{1E278F32-9C1F-4510-97A9-9F1F7BE5CBD6}" srcOrd="0" destOrd="0" presId="urn:microsoft.com/office/officeart/2005/8/layout/matrix3"/>
    <dgm:cxn modelId="{58700147-9AA2-4452-849A-9679B5096DFA}" type="presOf" srcId="{BD79A06B-5C1E-4331-A07A-0F18AE4EA719}" destId="{D8A1D38C-4A4B-463A-97A2-71C4AB560957}" srcOrd="0" destOrd="0" presId="urn:microsoft.com/office/officeart/2005/8/layout/matrix3"/>
    <dgm:cxn modelId="{50D8C778-F161-41B8-A0CD-B94A21806528}" srcId="{76F8B503-55E1-4A63-9CE1-1B615CFBC4F0}" destId="{BD79A06B-5C1E-4331-A07A-0F18AE4EA719}" srcOrd="1" destOrd="0" parTransId="{B1907692-545D-4A27-89D0-2E6D4F32BCE1}" sibTransId="{FAA0C45C-EE7A-4FFB-836E-53DDF04E41D1}"/>
    <dgm:cxn modelId="{DD0CAA8D-69C1-4B3D-AA85-80A51594D09F}" type="presOf" srcId="{0204351F-4748-4DBA-AC90-01770FB5E7C9}" destId="{CED944F5-739A-480B-BD83-246BA200AE30}" srcOrd="0" destOrd="0" presId="urn:microsoft.com/office/officeart/2005/8/layout/matrix3"/>
    <dgm:cxn modelId="{D02F57CA-FF2E-4279-87B3-C8768A8621B7}" srcId="{76F8B503-55E1-4A63-9CE1-1B615CFBC4F0}" destId="{722A2AF4-A3D9-4E88-9655-763BE69F6771}" srcOrd="2" destOrd="0" parTransId="{256B272F-2EA7-49B2-A083-1F1334BFBB87}" sibTransId="{B901E9E2-9CB4-4B6C-90E2-EEDED27A95EE}"/>
    <dgm:cxn modelId="{32D1D0DD-2B3C-4942-BC20-5ADA87CDF634}" srcId="{76F8B503-55E1-4A63-9CE1-1B615CFBC4F0}" destId="{924B9D5E-3CAF-4533-8293-94D2A1E32560}" srcOrd="3" destOrd="0" parTransId="{44AB08B6-065E-4207-A854-4DD6628482D7}" sibTransId="{50D7E2FA-AA62-4D1A-944F-DF6CD41FDD12}"/>
    <dgm:cxn modelId="{0772DD11-A042-48FA-A10F-328D61D21041}" type="presParOf" srcId="{9CDF6D99-E60A-489A-8626-CD9B01BC743B}" destId="{A973FDFE-8A6A-4168-A3B5-66D89A8706C3}" srcOrd="0" destOrd="0" presId="urn:microsoft.com/office/officeart/2005/8/layout/matrix3"/>
    <dgm:cxn modelId="{78CD4B37-FA58-481F-B1DC-B36EA727E39E}" type="presParOf" srcId="{9CDF6D99-E60A-489A-8626-CD9B01BC743B}" destId="{CED944F5-739A-480B-BD83-246BA200AE30}" srcOrd="1" destOrd="0" presId="urn:microsoft.com/office/officeart/2005/8/layout/matrix3"/>
    <dgm:cxn modelId="{C9BC8886-B434-4EA6-89B3-B3845C705D9E}" type="presParOf" srcId="{9CDF6D99-E60A-489A-8626-CD9B01BC743B}" destId="{D8A1D38C-4A4B-463A-97A2-71C4AB560957}" srcOrd="2" destOrd="0" presId="urn:microsoft.com/office/officeart/2005/8/layout/matrix3"/>
    <dgm:cxn modelId="{9D7704DC-CF97-429D-B4CD-E79E132B5B48}" type="presParOf" srcId="{9CDF6D99-E60A-489A-8626-CD9B01BC743B}" destId="{1E278F32-9C1F-4510-97A9-9F1F7BE5CBD6}" srcOrd="3" destOrd="0" presId="urn:microsoft.com/office/officeart/2005/8/layout/matrix3"/>
    <dgm:cxn modelId="{EB33EF9E-90B4-4478-AECF-61B220EF9CAB}" type="presParOf" srcId="{9CDF6D99-E60A-489A-8626-CD9B01BC743B}" destId="{807C52A1-B4C5-476F-9C45-F1883C389F34}"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59E38A-E356-4854-AC6D-748581771BA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DF4C917-CDFD-4C5C-A472-9F73D99E3334}">
      <dgm:prSet/>
      <dgm:spPr/>
      <dgm:t>
        <a:bodyPr/>
        <a:lstStyle/>
        <a:p>
          <a:r>
            <a:rPr lang="en-US">
              <a:latin typeface="Calibri Light" panose="020F0302020204030204"/>
            </a:rPr>
            <a:t> </a:t>
          </a:r>
          <a:r>
            <a:rPr lang="en-US"/>
            <a:t>200 odd lines of code</a:t>
          </a:r>
          <a:endParaRPr lang="en-US" b="1"/>
        </a:p>
      </dgm:t>
    </dgm:pt>
    <dgm:pt modelId="{9B1BFC34-9183-42D3-8AA1-BF1739CED41C}" type="parTrans" cxnId="{CE9E0445-9531-41FC-8A8E-431C223EC369}">
      <dgm:prSet/>
      <dgm:spPr/>
      <dgm:t>
        <a:bodyPr/>
        <a:lstStyle/>
        <a:p>
          <a:endParaRPr lang="en-US"/>
        </a:p>
      </dgm:t>
    </dgm:pt>
    <dgm:pt modelId="{3232A4A2-1C41-4BAE-B58D-75EBF469F303}" type="sibTrans" cxnId="{CE9E0445-9531-41FC-8A8E-431C223EC369}">
      <dgm:prSet/>
      <dgm:spPr/>
      <dgm:t>
        <a:bodyPr/>
        <a:lstStyle/>
        <a:p>
          <a:endParaRPr lang="en-US"/>
        </a:p>
      </dgm:t>
    </dgm:pt>
    <dgm:pt modelId="{6ECDA421-77C6-4BE1-89E8-658378F825ED}">
      <dgm:prSet/>
      <dgm:spPr/>
      <dgm:t>
        <a:bodyPr/>
        <a:lstStyle/>
        <a:p>
          <a:r>
            <a:rPr lang="en-US">
              <a:latin typeface="Calibri Light" panose="020F0302020204030204"/>
            </a:rPr>
            <a:t>Interactive</a:t>
          </a:r>
          <a:r>
            <a:rPr lang="en-US"/>
            <a:t> dashboard with R Markdown or R shiny</a:t>
          </a:r>
          <a:r>
            <a:rPr lang="en-US">
              <a:latin typeface="Calibri Light" panose="020F0302020204030204"/>
            </a:rPr>
            <a:t> </a:t>
          </a:r>
          <a:endParaRPr lang="en-US"/>
        </a:p>
      </dgm:t>
    </dgm:pt>
    <dgm:pt modelId="{3AE58B12-BFC6-4AE1-BC0F-626D2D581CCE}" type="parTrans" cxnId="{10D956E0-D925-4F9D-97A2-5BAD8E71C27A}">
      <dgm:prSet/>
      <dgm:spPr/>
      <dgm:t>
        <a:bodyPr/>
        <a:lstStyle/>
        <a:p>
          <a:endParaRPr lang="en-US"/>
        </a:p>
      </dgm:t>
    </dgm:pt>
    <dgm:pt modelId="{8F294718-EB77-4B61-B171-3945E042FB11}" type="sibTrans" cxnId="{10D956E0-D925-4F9D-97A2-5BAD8E71C27A}">
      <dgm:prSet/>
      <dgm:spPr/>
      <dgm:t>
        <a:bodyPr/>
        <a:lstStyle/>
        <a:p>
          <a:endParaRPr lang="en-US"/>
        </a:p>
      </dgm:t>
    </dgm:pt>
    <dgm:pt modelId="{5AC158FB-AD99-4D03-95D8-C4569D30DA6A}">
      <dgm:prSet/>
      <dgm:spPr/>
      <dgm:t>
        <a:bodyPr/>
        <a:lstStyle/>
        <a:p>
          <a:r>
            <a:rPr lang="en-US">
              <a:latin typeface="Calibri Light" panose="020F0302020204030204"/>
            </a:rPr>
            <a:t>Code</a:t>
          </a:r>
          <a:r>
            <a:rPr lang="en-US"/>
            <a:t> complexity</a:t>
          </a:r>
          <a:r>
            <a:rPr lang="en-US">
              <a:latin typeface="Calibri Light" panose="020F0302020204030204"/>
            </a:rPr>
            <a:t> : Medium </a:t>
          </a:r>
          <a:r>
            <a:rPr lang="en-US"/>
            <a:t> </a:t>
          </a:r>
          <a:endParaRPr lang="en-US">
            <a:latin typeface="Calibri Light" panose="020F0302020204030204"/>
          </a:endParaRPr>
        </a:p>
      </dgm:t>
    </dgm:pt>
    <dgm:pt modelId="{086BB0B0-39D2-4555-B389-3B18B69FA17D}" type="parTrans" cxnId="{3A7DBBD2-8DA1-43D0-BCEF-DB91A36C1C7B}">
      <dgm:prSet/>
      <dgm:spPr/>
      <dgm:t>
        <a:bodyPr/>
        <a:lstStyle/>
        <a:p>
          <a:endParaRPr lang="en-US"/>
        </a:p>
      </dgm:t>
    </dgm:pt>
    <dgm:pt modelId="{55A6A4FF-45DA-453B-B718-83E86408769C}" type="sibTrans" cxnId="{3A7DBBD2-8DA1-43D0-BCEF-DB91A36C1C7B}">
      <dgm:prSet/>
      <dgm:spPr/>
      <dgm:t>
        <a:bodyPr/>
        <a:lstStyle/>
        <a:p>
          <a:endParaRPr lang="en-US"/>
        </a:p>
      </dgm:t>
    </dgm:pt>
    <dgm:pt modelId="{7C35567E-7524-4FB8-B41A-D83E2E2F256A}">
      <dgm:prSet phldr="0"/>
      <dgm:spPr/>
      <dgm:t>
        <a:bodyPr/>
        <a:lstStyle/>
        <a:p>
          <a:r>
            <a:rPr lang="en-US"/>
            <a:t>The implementation would be tested by the developer on the project</a:t>
          </a:r>
        </a:p>
      </dgm:t>
    </dgm:pt>
    <dgm:pt modelId="{E32B488B-9F8F-4EB6-A47A-CB5C2FAFAE4B}" type="parTrans" cxnId="{181C9023-EA37-49F3-9C7C-482D35C59BA7}">
      <dgm:prSet/>
      <dgm:spPr/>
    </dgm:pt>
    <dgm:pt modelId="{84FB7257-CCDD-43B9-B7A3-7435494FCF78}" type="sibTrans" cxnId="{181C9023-EA37-49F3-9C7C-482D35C59BA7}">
      <dgm:prSet/>
      <dgm:spPr/>
    </dgm:pt>
    <dgm:pt modelId="{6A277CBE-FE19-4356-B253-E75F4BF2EDD7}" type="pres">
      <dgm:prSet presAssocID="{DD59E38A-E356-4854-AC6D-748581771BAA}" presName="hierChild1" presStyleCnt="0">
        <dgm:presLayoutVars>
          <dgm:chPref val="1"/>
          <dgm:dir/>
          <dgm:animOne val="branch"/>
          <dgm:animLvl val="lvl"/>
          <dgm:resizeHandles/>
        </dgm:presLayoutVars>
      </dgm:prSet>
      <dgm:spPr/>
    </dgm:pt>
    <dgm:pt modelId="{F2BC3876-5B88-4E23-B23F-680ADC148C1C}" type="pres">
      <dgm:prSet presAssocID="{2DF4C917-CDFD-4C5C-A472-9F73D99E3334}" presName="hierRoot1" presStyleCnt="0"/>
      <dgm:spPr/>
    </dgm:pt>
    <dgm:pt modelId="{E0274C31-E245-4C0B-BD22-28DBA1DC4304}" type="pres">
      <dgm:prSet presAssocID="{2DF4C917-CDFD-4C5C-A472-9F73D99E3334}" presName="composite" presStyleCnt="0"/>
      <dgm:spPr/>
    </dgm:pt>
    <dgm:pt modelId="{70D42008-A06B-4449-9C9D-4DF55C1A8EEB}" type="pres">
      <dgm:prSet presAssocID="{2DF4C917-CDFD-4C5C-A472-9F73D99E3334}" presName="background" presStyleLbl="node0" presStyleIdx="0" presStyleCnt="4"/>
      <dgm:spPr/>
    </dgm:pt>
    <dgm:pt modelId="{E515E808-DCC6-4E1B-B595-CA7FC3ACD4B6}" type="pres">
      <dgm:prSet presAssocID="{2DF4C917-CDFD-4C5C-A472-9F73D99E3334}" presName="text" presStyleLbl="fgAcc0" presStyleIdx="0" presStyleCnt="4">
        <dgm:presLayoutVars>
          <dgm:chPref val="3"/>
        </dgm:presLayoutVars>
      </dgm:prSet>
      <dgm:spPr/>
    </dgm:pt>
    <dgm:pt modelId="{540F2A94-C861-4A81-A52A-7EFD45E1AA0D}" type="pres">
      <dgm:prSet presAssocID="{2DF4C917-CDFD-4C5C-A472-9F73D99E3334}" presName="hierChild2" presStyleCnt="0"/>
      <dgm:spPr/>
    </dgm:pt>
    <dgm:pt modelId="{97CFBBD5-AB4D-4B68-B382-04C6AF4EE793}" type="pres">
      <dgm:prSet presAssocID="{6ECDA421-77C6-4BE1-89E8-658378F825ED}" presName="hierRoot1" presStyleCnt="0"/>
      <dgm:spPr/>
    </dgm:pt>
    <dgm:pt modelId="{CB9E0865-7361-48F0-97FD-94A0AD05F29D}" type="pres">
      <dgm:prSet presAssocID="{6ECDA421-77C6-4BE1-89E8-658378F825ED}" presName="composite" presStyleCnt="0"/>
      <dgm:spPr/>
    </dgm:pt>
    <dgm:pt modelId="{8B7DA9A9-B424-437F-B4EC-505A3CE1CADA}" type="pres">
      <dgm:prSet presAssocID="{6ECDA421-77C6-4BE1-89E8-658378F825ED}" presName="background" presStyleLbl="node0" presStyleIdx="1" presStyleCnt="4"/>
      <dgm:spPr/>
    </dgm:pt>
    <dgm:pt modelId="{587500F5-6A4D-4107-9F1D-4C0A45EAD2D4}" type="pres">
      <dgm:prSet presAssocID="{6ECDA421-77C6-4BE1-89E8-658378F825ED}" presName="text" presStyleLbl="fgAcc0" presStyleIdx="1" presStyleCnt="4">
        <dgm:presLayoutVars>
          <dgm:chPref val="3"/>
        </dgm:presLayoutVars>
      </dgm:prSet>
      <dgm:spPr/>
    </dgm:pt>
    <dgm:pt modelId="{78E94DB4-4F4E-4114-8843-1C63E350D2A5}" type="pres">
      <dgm:prSet presAssocID="{6ECDA421-77C6-4BE1-89E8-658378F825ED}" presName="hierChild2" presStyleCnt="0"/>
      <dgm:spPr/>
    </dgm:pt>
    <dgm:pt modelId="{123BADAF-5ACA-443C-9827-950AE4F0548C}" type="pres">
      <dgm:prSet presAssocID="{5AC158FB-AD99-4D03-95D8-C4569D30DA6A}" presName="hierRoot1" presStyleCnt="0"/>
      <dgm:spPr/>
    </dgm:pt>
    <dgm:pt modelId="{2C99AAAB-6B9D-4DED-BC23-80847FC557B3}" type="pres">
      <dgm:prSet presAssocID="{5AC158FB-AD99-4D03-95D8-C4569D30DA6A}" presName="composite" presStyleCnt="0"/>
      <dgm:spPr/>
    </dgm:pt>
    <dgm:pt modelId="{1AF91A8E-A6A8-483E-990A-90C627B301FF}" type="pres">
      <dgm:prSet presAssocID="{5AC158FB-AD99-4D03-95D8-C4569D30DA6A}" presName="background" presStyleLbl="node0" presStyleIdx="2" presStyleCnt="4"/>
      <dgm:spPr/>
    </dgm:pt>
    <dgm:pt modelId="{2ACF21B5-1A3B-49A3-BB1B-6499CDA95154}" type="pres">
      <dgm:prSet presAssocID="{5AC158FB-AD99-4D03-95D8-C4569D30DA6A}" presName="text" presStyleLbl="fgAcc0" presStyleIdx="2" presStyleCnt="4">
        <dgm:presLayoutVars>
          <dgm:chPref val="3"/>
        </dgm:presLayoutVars>
      </dgm:prSet>
      <dgm:spPr/>
    </dgm:pt>
    <dgm:pt modelId="{1B510355-6AF9-4A5D-A21F-4CD16E89C5C8}" type="pres">
      <dgm:prSet presAssocID="{5AC158FB-AD99-4D03-95D8-C4569D30DA6A}" presName="hierChild2" presStyleCnt="0"/>
      <dgm:spPr/>
    </dgm:pt>
    <dgm:pt modelId="{871E5144-B4C1-40CD-A3BE-C73F0135BF1D}" type="pres">
      <dgm:prSet presAssocID="{7C35567E-7524-4FB8-B41A-D83E2E2F256A}" presName="hierRoot1" presStyleCnt="0"/>
      <dgm:spPr/>
    </dgm:pt>
    <dgm:pt modelId="{3A48EFC1-81D8-47A2-AA89-F85C93AD0312}" type="pres">
      <dgm:prSet presAssocID="{7C35567E-7524-4FB8-B41A-D83E2E2F256A}" presName="composite" presStyleCnt="0"/>
      <dgm:spPr/>
    </dgm:pt>
    <dgm:pt modelId="{BD3366C9-AFD2-48ED-9680-CC6F939616D1}" type="pres">
      <dgm:prSet presAssocID="{7C35567E-7524-4FB8-B41A-D83E2E2F256A}" presName="background" presStyleLbl="node0" presStyleIdx="3" presStyleCnt="4"/>
      <dgm:spPr/>
    </dgm:pt>
    <dgm:pt modelId="{422DA90B-D3CF-462B-8F9F-49D3396EFAE3}" type="pres">
      <dgm:prSet presAssocID="{7C35567E-7524-4FB8-B41A-D83E2E2F256A}" presName="text" presStyleLbl="fgAcc0" presStyleIdx="3" presStyleCnt="4">
        <dgm:presLayoutVars>
          <dgm:chPref val="3"/>
        </dgm:presLayoutVars>
      </dgm:prSet>
      <dgm:spPr/>
    </dgm:pt>
    <dgm:pt modelId="{834B20AE-89E7-4A48-8DF3-59FA9B4B9175}" type="pres">
      <dgm:prSet presAssocID="{7C35567E-7524-4FB8-B41A-D83E2E2F256A}" presName="hierChild2" presStyleCnt="0"/>
      <dgm:spPr/>
    </dgm:pt>
  </dgm:ptLst>
  <dgm:cxnLst>
    <dgm:cxn modelId="{B24B2417-3441-4071-8826-8B4BF5502108}" type="presOf" srcId="{DD59E38A-E356-4854-AC6D-748581771BAA}" destId="{6A277CBE-FE19-4356-B253-E75F4BF2EDD7}" srcOrd="0" destOrd="0" presId="urn:microsoft.com/office/officeart/2005/8/layout/hierarchy1"/>
    <dgm:cxn modelId="{181C9023-EA37-49F3-9C7C-482D35C59BA7}" srcId="{DD59E38A-E356-4854-AC6D-748581771BAA}" destId="{7C35567E-7524-4FB8-B41A-D83E2E2F256A}" srcOrd="3" destOrd="0" parTransId="{E32B488B-9F8F-4EB6-A47A-CB5C2FAFAE4B}" sibTransId="{84FB7257-CCDD-43B9-B7A3-7435494FCF78}"/>
    <dgm:cxn modelId="{CE9E0445-9531-41FC-8A8E-431C223EC369}" srcId="{DD59E38A-E356-4854-AC6D-748581771BAA}" destId="{2DF4C917-CDFD-4C5C-A472-9F73D99E3334}" srcOrd="0" destOrd="0" parTransId="{9B1BFC34-9183-42D3-8AA1-BF1739CED41C}" sibTransId="{3232A4A2-1C41-4BAE-B58D-75EBF469F303}"/>
    <dgm:cxn modelId="{BFEEBC56-2E16-41EA-BD2E-6223B3CC9696}" type="presOf" srcId="{7C35567E-7524-4FB8-B41A-D83E2E2F256A}" destId="{422DA90B-D3CF-462B-8F9F-49D3396EFAE3}" srcOrd="0" destOrd="0" presId="urn:microsoft.com/office/officeart/2005/8/layout/hierarchy1"/>
    <dgm:cxn modelId="{F9E06D97-8D78-4056-8FF2-695F9AC0C501}" type="presOf" srcId="{2DF4C917-CDFD-4C5C-A472-9F73D99E3334}" destId="{E515E808-DCC6-4E1B-B595-CA7FC3ACD4B6}" srcOrd="0" destOrd="0" presId="urn:microsoft.com/office/officeart/2005/8/layout/hierarchy1"/>
    <dgm:cxn modelId="{34FDE4B6-BF1F-499A-97B8-C34EAD574D48}" type="presOf" srcId="{6ECDA421-77C6-4BE1-89E8-658378F825ED}" destId="{587500F5-6A4D-4107-9F1D-4C0A45EAD2D4}" srcOrd="0" destOrd="0" presId="urn:microsoft.com/office/officeart/2005/8/layout/hierarchy1"/>
    <dgm:cxn modelId="{3A7DBBD2-8DA1-43D0-BCEF-DB91A36C1C7B}" srcId="{DD59E38A-E356-4854-AC6D-748581771BAA}" destId="{5AC158FB-AD99-4D03-95D8-C4569D30DA6A}" srcOrd="2" destOrd="0" parTransId="{086BB0B0-39D2-4555-B389-3B18B69FA17D}" sibTransId="{55A6A4FF-45DA-453B-B718-83E86408769C}"/>
    <dgm:cxn modelId="{10D956E0-D925-4F9D-97A2-5BAD8E71C27A}" srcId="{DD59E38A-E356-4854-AC6D-748581771BAA}" destId="{6ECDA421-77C6-4BE1-89E8-658378F825ED}" srcOrd="1" destOrd="0" parTransId="{3AE58B12-BFC6-4AE1-BC0F-626D2D581CCE}" sibTransId="{8F294718-EB77-4B61-B171-3945E042FB11}"/>
    <dgm:cxn modelId="{531A51FF-8CC9-42DA-8829-C589774E3F05}" type="presOf" srcId="{5AC158FB-AD99-4D03-95D8-C4569D30DA6A}" destId="{2ACF21B5-1A3B-49A3-BB1B-6499CDA95154}" srcOrd="0" destOrd="0" presId="urn:microsoft.com/office/officeart/2005/8/layout/hierarchy1"/>
    <dgm:cxn modelId="{87A788C7-99BB-4D58-A40A-0BDBB10CA93B}" type="presParOf" srcId="{6A277CBE-FE19-4356-B253-E75F4BF2EDD7}" destId="{F2BC3876-5B88-4E23-B23F-680ADC148C1C}" srcOrd="0" destOrd="0" presId="urn:microsoft.com/office/officeart/2005/8/layout/hierarchy1"/>
    <dgm:cxn modelId="{3549D87E-A96D-4AE6-A8AB-CE9B6C8437F4}" type="presParOf" srcId="{F2BC3876-5B88-4E23-B23F-680ADC148C1C}" destId="{E0274C31-E245-4C0B-BD22-28DBA1DC4304}" srcOrd="0" destOrd="0" presId="urn:microsoft.com/office/officeart/2005/8/layout/hierarchy1"/>
    <dgm:cxn modelId="{491989BA-8210-4479-A231-96BE83DF04B9}" type="presParOf" srcId="{E0274C31-E245-4C0B-BD22-28DBA1DC4304}" destId="{70D42008-A06B-4449-9C9D-4DF55C1A8EEB}" srcOrd="0" destOrd="0" presId="urn:microsoft.com/office/officeart/2005/8/layout/hierarchy1"/>
    <dgm:cxn modelId="{B91D1DCA-065F-43C3-ADC7-531AADE7BDD5}" type="presParOf" srcId="{E0274C31-E245-4C0B-BD22-28DBA1DC4304}" destId="{E515E808-DCC6-4E1B-B595-CA7FC3ACD4B6}" srcOrd="1" destOrd="0" presId="urn:microsoft.com/office/officeart/2005/8/layout/hierarchy1"/>
    <dgm:cxn modelId="{7E218DA4-912B-46FE-B5FE-DACDDEA5145C}" type="presParOf" srcId="{F2BC3876-5B88-4E23-B23F-680ADC148C1C}" destId="{540F2A94-C861-4A81-A52A-7EFD45E1AA0D}" srcOrd="1" destOrd="0" presId="urn:microsoft.com/office/officeart/2005/8/layout/hierarchy1"/>
    <dgm:cxn modelId="{047CE78A-285C-4C7E-85DD-85AE3B500BA7}" type="presParOf" srcId="{6A277CBE-FE19-4356-B253-E75F4BF2EDD7}" destId="{97CFBBD5-AB4D-4B68-B382-04C6AF4EE793}" srcOrd="1" destOrd="0" presId="urn:microsoft.com/office/officeart/2005/8/layout/hierarchy1"/>
    <dgm:cxn modelId="{51C2225F-E11B-4BF3-83B7-BB9015430313}" type="presParOf" srcId="{97CFBBD5-AB4D-4B68-B382-04C6AF4EE793}" destId="{CB9E0865-7361-48F0-97FD-94A0AD05F29D}" srcOrd="0" destOrd="0" presId="urn:microsoft.com/office/officeart/2005/8/layout/hierarchy1"/>
    <dgm:cxn modelId="{20CD0BC0-7792-420F-B7D8-301522261958}" type="presParOf" srcId="{CB9E0865-7361-48F0-97FD-94A0AD05F29D}" destId="{8B7DA9A9-B424-437F-B4EC-505A3CE1CADA}" srcOrd="0" destOrd="0" presId="urn:microsoft.com/office/officeart/2005/8/layout/hierarchy1"/>
    <dgm:cxn modelId="{63E2898D-A1A0-46FE-BAFE-3ED987A35A6C}" type="presParOf" srcId="{CB9E0865-7361-48F0-97FD-94A0AD05F29D}" destId="{587500F5-6A4D-4107-9F1D-4C0A45EAD2D4}" srcOrd="1" destOrd="0" presId="urn:microsoft.com/office/officeart/2005/8/layout/hierarchy1"/>
    <dgm:cxn modelId="{0198AAE5-831C-45E5-97A2-CC569B2DD9CD}" type="presParOf" srcId="{97CFBBD5-AB4D-4B68-B382-04C6AF4EE793}" destId="{78E94DB4-4F4E-4114-8843-1C63E350D2A5}" srcOrd="1" destOrd="0" presId="urn:microsoft.com/office/officeart/2005/8/layout/hierarchy1"/>
    <dgm:cxn modelId="{04F21C1A-AD1E-4EA2-B80F-7EABFDEC70F7}" type="presParOf" srcId="{6A277CBE-FE19-4356-B253-E75F4BF2EDD7}" destId="{123BADAF-5ACA-443C-9827-950AE4F0548C}" srcOrd="2" destOrd="0" presId="urn:microsoft.com/office/officeart/2005/8/layout/hierarchy1"/>
    <dgm:cxn modelId="{16609F04-0026-43BE-821D-36E25CCB4101}" type="presParOf" srcId="{123BADAF-5ACA-443C-9827-950AE4F0548C}" destId="{2C99AAAB-6B9D-4DED-BC23-80847FC557B3}" srcOrd="0" destOrd="0" presId="urn:microsoft.com/office/officeart/2005/8/layout/hierarchy1"/>
    <dgm:cxn modelId="{F5187F8F-3B5B-4507-8FBC-87875595A0C7}" type="presParOf" srcId="{2C99AAAB-6B9D-4DED-BC23-80847FC557B3}" destId="{1AF91A8E-A6A8-483E-990A-90C627B301FF}" srcOrd="0" destOrd="0" presId="urn:microsoft.com/office/officeart/2005/8/layout/hierarchy1"/>
    <dgm:cxn modelId="{50636310-E799-46E5-A285-B059DF514BAF}" type="presParOf" srcId="{2C99AAAB-6B9D-4DED-BC23-80847FC557B3}" destId="{2ACF21B5-1A3B-49A3-BB1B-6499CDA95154}" srcOrd="1" destOrd="0" presId="urn:microsoft.com/office/officeart/2005/8/layout/hierarchy1"/>
    <dgm:cxn modelId="{D344EE4B-E754-48F9-88D9-D5A3D1B0206E}" type="presParOf" srcId="{123BADAF-5ACA-443C-9827-950AE4F0548C}" destId="{1B510355-6AF9-4A5D-A21F-4CD16E89C5C8}" srcOrd="1" destOrd="0" presId="urn:microsoft.com/office/officeart/2005/8/layout/hierarchy1"/>
    <dgm:cxn modelId="{8B432AFD-71C8-4D1F-B50A-2BF71FAEED1F}" type="presParOf" srcId="{6A277CBE-FE19-4356-B253-E75F4BF2EDD7}" destId="{871E5144-B4C1-40CD-A3BE-C73F0135BF1D}" srcOrd="3" destOrd="0" presId="urn:microsoft.com/office/officeart/2005/8/layout/hierarchy1"/>
    <dgm:cxn modelId="{96E2726E-CB0B-4445-A37E-022FCB8491E0}" type="presParOf" srcId="{871E5144-B4C1-40CD-A3BE-C73F0135BF1D}" destId="{3A48EFC1-81D8-47A2-AA89-F85C93AD0312}" srcOrd="0" destOrd="0" presId="urn:microsoft.com/office/officeart/2005/8/layout/hierarchy1"/>
    <dgm:cxn modelId="{E8522EBA-1AFB-4F43-8814-B9B7B68AEDE3}" type="presParOf" srcId="{3A48EFC1-81D8-47A2-AA89-F85C93AD0312}" destId="{BD3366C9-AFD2-48ED-9680-CC6F939616D1}" srcOrd="0" destOrd="0" presId="urn:microsoft.com/office/officeart/2005/8/layout/hierarchy1"/>
    <dgm:cxn modelId="{726F8617-1A84-4C32-98DA-D0193B4EC146}" type="presParOf" srcId="{3A48EFC1-81D8-47A2-AA89-F85C93AD0312}" destId="{422DA90B-D3CF-462B-8F9F-49D3396EFAE3}" srcOrd="1" destOrd="0" presId="urn:microsoft.com/office/officeart/2005/8/layout/hierarchy1"/>
    <dgm:cxn modelId="{8EC47176-559A-4F80-ACEC-CDC886D51325}" type="presParOf" srcId="{871E5144-B4C1-40CD-A3BE-C73F0135BF1D}" destId="{834B20AE-89E7-4A48-8DF3-59FA9B4B917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3CDD03-69B7-43AA-A9BD-A37AB6EAD0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62C52A-59A2-4ED2-AAC6-8BE50CC901D8}">
      <dgm:prSet/>
      <dgm:spPr/>
      <dgm:t>
        <a:bodyPr/>
        <a:lstStyle/>
        <a:p>
          <a:pPr rtl="0">
            <a:lnSpc>
              <a:spcPct val="100000"/>
            </a:lnSpc>
          </a:pPr>
          <a:r>
            <a:rPr lang="en-US"/>
            <a:t>Problem Selection –In this project, we will be taking a closer look at a Netflix dataset to perform an exploratory data analysis and give appropriate business decisions.</a:t>
          </a:r>
          <a:r>
            <a:rPr lang="en-US">
              <a:latin typeface="Calibri Light" panose="020F0302020204030204"/>
            </a:rPr>
            <a:t> </a:t>
          </a:r>
          <a:endParaRPr lang="en-US"/>
        </a:p>
      </dgm:t>
    </dgm:pt>
    <dgm:pt modelId="{D9A102AF-5235-4950-A940-0A8E9FFBC547}" type="parTrans" cxnId="{E18E91EC-6802-4E72-9CB9-F78E938E2371}">
      <dgm:prSet/>
      <dgm:spPr/>
      <dgm:t>
        <a:bodyPr/>
        <a:lstStyle/>
        <a:p>
          <a:endParaRPr lang="en-US"/>
        </a:p>
      </dgm:t>
    </dgm:pt>
    <dgm:pt modelId="{152A42B6-E928-4EB4-ACE9-89C3CC9AFFBD}" type="sibTrans" cxnId="{E18E91EC-6802-4E72-9CB9-F78E938E2371}">
      <dgm:prSet/>
      <dgm:spPr/>
      <dgm:t>
        <a:bodyPr/>
        <a:lstStyle/>
        <a:p>
          <a:endParaRPr lang="en-US"/>
        </a:p>
      </dgm:t>
    </dgm:pt>
    <dgm:pt modelId="{1373558C-355B-472A-B5B2-F818C50CD8C0}">
      <dgm:prSet/>
      <dgm:spPr/>
      <dgm:t>
        <a:bodyPr/>
        <a:lstStyle/>
        <a:p>
          <a:pPr rtl="0">
            <a:lnSpc>
              <a:spcPct val="100000"/>
            </a:lnSpc>
          </a:pPr>
          <a:r>
            <a:rPr lang="en-US"/>
            <a:t>Scope – Create visualizations using R to</a:t>
          </a:r>
          <a:r>
            <a:rPr lang="en-US">
              <a:latin typeface="Calibri Light" panose="020F0302020204030204"/>
            </a:rPr>
            <a:t> identify trends and correlations between attributes.</a:t>
          </a:r>
          <a:endParaRPr lang="en-US"/>
        </a:p>
      </dgm:t>
    </dgm:pt>
    <dgm:pt modelId="{1F05337D-1BE6-4775-AE1E-1C4D4C9943D5}" type="parTrans" cxnId="{FA479E95-FA8D-4D57-A75B-86FED4868E01}">
      <dgm:prSet/>
      <dgm:spPr/>
      <dgm:t>
        <a:bodyPr/>
        <a:lstStyle/>
        <a:p>
          <a:endParaRPr lang="en-US"/>
        </a:p>
      </dgm:t>
    </dgm:pt>
    <dgm:pt modelId="{2B730820-58B9-408D-A710-4F882D36E2F0}" type="sibTrans" cxnId="{FA479E95-FA8D-4D57-A75B-86FED4868E01}">
      <dgm:prSet/>
      <dgm:spPr/>
      <dgm:t>
        <a:bodyPr/>
        <a:lstStyle/>
        <a:p>
          <a:endParaRPr lang="en-US"/>
        </a:p>
      </dgm:t>
    </dgm:pt>
    <dgm:pt modelId="{270DE21F-BD2C-4346-90FC-999ACF8F10B4}">
      <dgm:prSet/>
      <dgm:spPr/>
      <dgm:t>
        <a:bodyPr/>
        <a:lstStyle/>
        <a:p>
          <a:pPr rtl="0">
            <a:lnSpc>
              <a:spcPct val="100000"/>
            </a:lnSpc>
          </a:pPr>
          <a:r>
            <a:rPr lang="en-US"/>
            <a:t>Data – Dataset contains </a:t>
          </a:r>
          <a:r>
            <a:rPr lang="en-US">
              <a:latin typeface="Calibri"/>
              <a:ea typeface="Calibri"/>
              <a:cs typeface="Calibri"/>
            </a:rPr>
            <a:t>7,787 rows and 12 columns.</a:t>
          </a:r>
        </a:p>
        <a:p>
          <a:pPr>
            <a:lnSpc>
              <a:spcPct val="100000"/>
            </a:lnSpc>
          </a:pPr>
          <a:r>
            <a:rPr lang="en-US"/>
            <a:t>Downloaded from Kaggle.com</a:t>
          </a:r>
        </a:p>
      </dgm:t>
    </dgm:pt>
    <dgm:pt modelId="{6B9AF347-1404-4ECE-A5D0-884BDADD3CC8}" type="parTrans" cxnId="{73370A36-281E-4F0F-89CF-D361F764A5E7}">
      <dgm:prSet/>
      <dgm:spPr/>
      <dgm:t>
        <a:bodyPr/>
        <a:lstStyle/>
        <a:p>
          <a:endParaRPr lang="en-US"/>
        </a:p>
      </dgm:t>
    </dgm:pt>
    <dgm:pt modelId="{2DD1AA9C-FC51-4462-A399-BF24AA94056C}" type="sibTrans" cxnId="{73370A36-281E-4F0F-89CF-D361F764A5E7}">
      <dgm:prSet/>
      <dgm:spPr/>
      <dgm:t>
        <a:bodyPr/>
        <a:lstStyle/>
        <a:p>
          <a:endParaRPr lang="en-US"/>
        </a:p>
      </dgm:t>
    </dgm:pt>
    <dgm:pt modelId="{38C2751C-784C-40C9-8CF6-EFF1C5EA5F6B}">
      <dgm:prSet/>
      <dgm:spPr/>
      <dgm:t>
        <a:bodyPr/>
        <a:lstStyle/>
        <a:p>
          <a:pPr>
            <a:lnSpc>
              <a:spcPct val="100000"/>
            </a:lnSpc>
          </a:pPr>
          <a:endParaRPr lang="en-US"/>
        </a:p>
      </dgm:t>
    </dgm:pt>
    <dgm:pt modelId="{55B5B0A0-BC9C-4483-80AC-6D4E3C77751A}" type="parTrans" cxnId="{7E497DDE-AA8B-4E29-992F-200234373924}">
      <dgm:prSet/>
      <dgm:spPr/>
      <dgm:t>
        <a:bodyPr/>
        <a:lstStyle/>
        <a:p>
          <a:endParaRPr lang="en-US"/>
        </a:p>
      </dgm:t>
    </dgm:pt>
    <dgm:pt modelId="{BA9D2444-46CB-44A9-9187-C70967F94921}" type="sibTrans" cxnId="{7E497DDE-AA8B-4E29-992F-200234373924}">
      <dgm:prSet/>
      <dgm:spPr/>
      <dgm:t>
        <a:bodyPr/>
        <a:lstStyle/>
        <a:p>
          <a:endParaRPr lang="en-US"/>
        </a:p>
      </dgm:t>
    </dgm:pt>
    <dgm:pt modelId="{6049F170-41C2-49E0-8349-56BED03C1D4B}" type="pres">
      <dgm:prSet presAssocID="{CE3CDD03-69B7-43AA-A9BD-A37AB6EAD068}" presName="root" presStyleCnt="0">
        <dgm:presLayoutVars>
          <dgm:dir/>
          <dgm:resizeHandles val="exact"/>
        </dgm:presLayoutVars>
      </dgm:prSet>
      <dgm:spPr/>
    </dgm:pt>
    <dgm:pt modelId="{2E45FC14-9B1C-4989-9E4B-D4629624C5D3}" type="pres">
      <dgm:prSet presAssocID="{DE62C52A-59A2-4ED2-AAC6-8BE50CC901D8}" presName="compNode" presStyleCnt="0"/>
      <dgm:spPr/>
    </dgm:pt>
    <dgm:pt modelId="{42C95D80-C553-424E-A9FC-18FB4B251F70}" type="pres">
      <dgm:prSet presAssocID="{DE62C52A-59A2-4ED2-AAC6-8BE50CC901D8}" presName="bgRect" presStyleLbl="bgShp" presStyleIdx="0" presStyleCnt="3"/>
      <dgm:spPr/>
    </dgm:pt>
    <dgm:pt modelId="{1604B2EE-A8A9-462F-AB78-FC5E04D59E7A}" type="pres">
      <dgm:prSet presAssocID="{DE62C52A-59A2-4ED2-AAC6-8BE50CC901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19ECE23-948E-4FBC-BA90-54164B8EBE11}" type="pres">
      <dgm:prSet presAssocID="{DE62C52A-59A2-4ED2-AAC6-8BE50CC901D8}" presName="spaceRect" presStyleCnt="0"/>
      <dgm:spPr/>
    </dgm:pt>
    <dgm:pt modelId="{71EA9CBE-09DA-4D16-B78E-ECA060CB351E}" type="pres">
      <dgm:prSet presAssocID="{DE62C52A-59A2-4ED2-AAC6-8BE50CC901D8}" presName="parTx" presStyleLbl="revTx" presStyleIdx="0" presStyleCnt="4">
        <dgm:presLayoutVars>
          <dgm:chMax val="0"/>
          <dgm:chPref val="0"/>
        </dgm:presLayoutVars>
      </dgm:prSet>
      <dgm:spPr/>
    </dgm:pt>
    <dgm:pt modelId="{DFE84067-86CD-4F94-887B-6EDF6A6FBADA}" type="pres">
      <dgm:prSet presAssocID="{152A42B6-E928-4EB4-ACE9-89C3CC9AFFBD}" presName="sibTrans" presStyleCnt="0"/>
      <dgm:spPr/>
    </dgm:pt>
    <dgm:pt modelId="{C5EB0872-D266-4A0A-B226-702A1DC48284}" type="pres">
      <dgm:prSet presAssocID="{1373558C-355B-472A-B5B2-F818C50CD8C0}" presName="compNode" presStyleCnt="0"/>
      <dgm:spPr/>
    </dgm:pt>
    <dgm:pt modelId="{E583CBB7-86B1-4AE9-9982-1F0F8BC5E15A}" type="pres">
      <dgm:prSet presAssocID="{1373558C-355B-472A-B5B2-F818C50CD8C0}" presName="bgRect" presStyleLbl="bgShp" presStyleIdx="1" presStyleCnt="3"/>
      <dgm:spPr/>
    </dgm:pt>
    <dgm:pt modelId="{0771AFB7-FB3A-45BC-8453-A117DEF00A40}" type="pres">
      <dgm:prSet presAssocID="{1373558C-355B-472A-B5B2-F818C50CD8C0}"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usic"/>
        </a:ext>
      </dgm:extLst>
    </dgm:pt>
    <dgm:pt modelId="{B7550133-7D8F-4A2F-8403-FAA2BB84CFC1}" type="pres">
      <dgm:prSet presAssocID="{1373558C-355B-472A-B5B2-F818C50CD8C0}" presName="spaceRect" presStyleCnt="0"/>
      <dgm:spPr/>
    </dgm:pt>
    <dgm:pt modelId="{CC622CD9-71ED-481E-9D6C-8C1B5207B037}" type="pres">
      <dgm:prSet presAssocID="{1373558C-355B-472A-B5B2-F818C50CD8C0}" presName="parTx" presStyleLbl="revTx" presStyleIdx="1" presStyleCnt="4">
        <dgm:presLayoutVars>
          <dgm:chMax val="0"/>
          <dgm:chPref val="0"/>
        </dgm:presLayoutVars>
      </dgm:prSet>
      <dgm:spPr/>
    </dgm:pt>
    <dgm:pt modelId="{A2FCA65A-EE5F-4563-B5B6-5F87D16B8179}" type="pres">
      <dgm:prSet presAssocID="{2B730820-58B9-408D-A710-4F882D36E2F0}" presName="sibTrans" presStyleCnt="0"/>
      <dgm:spPr/>
    </dgm:pt>
    <dgm:pt modelId="{7C7E111B-B7FB-41D3-A010-976EB5B2F640}" type="pres">
      <dgm:prSet presAssocID="{270DE21F-BD2C-4346-90FC-999ACF8F10B4}" presName="compNode" presStyleCnt="0"/>
      <dgm:spPr/>
    </dgm:pt>
    <dgm:pt modelId="{6EB1BC57-2C79-4F75-94AA-D83EFF0112E5}" type="pres">
      <dgm:prSet presAssocID="{270DE21F-BD2C-4346-90FC-999ACF8F10B4}" presName="bgRect" presStyleLbl="bgShp" presStyleIdx="2" presStyleCnt="3"/>
      <dgm:spPr/>
    </dgm:pt>
    <dgm:pt modelId="{A565A764-EA6A-4CA5-8E79-8501194966AF}" type="pres">
      <dgm:prSet presAssocID="{270DE21F-BD2C-4346-90FC-999ACF8F10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load"/>
        </a:ext>
      </dgm:extLst>
    </dgm:pt>
    <dgm:pt modelId="{43AD79EB-EBD4-4953-9EFF-7A262C395904}" type="pres">
      <dgm:prSet presAssocID="{270DE21F-BD2C-4346-90FC-999ACF8F10B4}" presName="spaceRect" presStyleCnt="0"/>
      <dgm:spPr/>
    </dgm:pt>
    <dgm:pt modelId="{19B58E3D-5334-4580-9F27-728CA571DDA6}" type="pres">
      <dgm:prSet presAssocID="{270DE21F-BD2C-4346-90FC-999ACF8F10B4}" presName="parTx" presStyleLbl="revTx" presStyleIdx="2" presStyleCnt="4" custScaleX="144117" custLinFactNeighborX="20519" custLinFactNeighborY="9">
        <dgm:presLayoutVars>
          <dgm:chMax val="0"/>
          <dgm:chPref val="0"/>
        </dgm:presLayoutVars>
      </dgm:prSet>
      <dgm:spPr/>
    </dgm:pt>
    <dgm:pt modelId="{C1FBF9C1-5882-46C7-98BE-7D501F3E943A}" type="pres">
      <dgm:prSet presAssocID="{270DE21F-BD2C-4346-90FC-999ACF8F10B4}" presName="desTx" presStyleLbl="revTx" presStyleIdx="3" presStyleCnt="4">
        <dgm:presLayoutVars/>
      </dgm:prSet>
      <dgm:spPr/>
    </dgm:pt>
  </dgm:ptLst>
  <dgm:cxnLst>
    <dgm:cxn modelId="{25EE641A-4343-42DB-B0E5-11A610ECA2A6}" type="presOf" srcId="{1373558C-355B-472A-B5B2-F818C50CD8C0}" destId="{CC622CD9-71ED-481E-9D6C-8C1B5207B037}" srcOrd="0" destOrd="0" presId="urn:microsoft.com/office/officeart/2018/2/layout/IconVerticalSolidList"/>
    <dgm:cxn modelId="{ADAF1A2D-3774-45B6-BB01-14C7397D06D3}" type="presOf" srcId="{38C2751C-784C-40C9-8CF6-EFF1C5EA5F6B}" destId="{C1FBF9C1-5882-46C7-98BE-7D501F3E943A}" srcOrd="0" destOrd="0" presId="urn:microsoft.com/office/officeart/2018/2/layout/IconVerticalSolidList"/>
    <dgm:cxn modelId="{73370A36-281E-4F0F-89CF-D361F764A5E7}" srcId="{CE3CDD03-69B7-43AA-A9BD-A37AB6EAD068}" destId="{270DE21F-BD2C-4346-90FC-999ACF8F10B4}" srcOrd="2" destOrd="0" parTransId="{6B9AF347-1404-4ECE-A5D0-884BDADD3CC8}" sibTransId="{2DD1AA9C-FC51-4462-A399-BF24AA94056C}"/>
    <dgm:cxn modelId="{976F326E-ACFC-4886-820F-D36DFA28DC8B}" type="presOf" srcId="{DE62C52A-59A2-4ED2-AAC6-8BE50CC901D8}" destId="{71EA9CBE-09DA-4D16-B78E-ECA060CB351E}" srcOrd="0" destOrd="0" presId="urn:microsoft.com/office/officeart/2018/2/layout/IconVerticalSolidList"/>
    <dgm:cxn modelId="{FA479E95-FA8D-4D57-A75B-86FED4868E01}" srcId="{CE3CDD03-69B7-43AA-A9BD-A37AB6EAD068}" destId="{1373558C-355B-472A-B5B2-F818C50CD8C0}" srcOrd="1" destOrd="0" parTransId="{1F05337D-1BE6-4775-AE1E-1C4D4C9943D5}" sibTransId="{2B730820-58B9-408D-A710-4F882D36E2F0}"/>
    <dgm:cxn modelId="{73FA33D0-B4DB-4945-B44C-BB52E45CB005}" type="presOf" srcId="{CE3CDD03-69B7-43AA-A9BD-A37AB6EAD068}" destId="{6049F170-41C2-49E0-8349-56BED03C1D4B}" srcOrd="0" destOrd="0" presId="urn:microsoft.com/office/officeart/2018/2/layout/IconVerticalSolidList"/>
    <dgm:cxn modelId="{60EB41D3-88FF-43E9-BFF0-6A2378938875}" type="presOf" srcId="{270DE21F-BD2C-4346-90FC-999ACF8F10B4}" destId="{19B58E3D-5334-4580-9F27-728CA571DDA6}" srcOrd="0" destOrd="0" presId="urn:microsoft.com/office/officeart/2018/2/layout/IconVerticalSolidList"/>
    <dgm:cxn modelId="{7E497DDE-AA8B-4E29-992F-200234373924}" srcId="{270DE21F-BD2C-4346-90FC-999ACF8F10B4}" destId="{38C2751C-784C-40C9-8CF6-EFF1C5EA5F6B}" srcOrd="0" destOrd="0" parTransId="{55B5B0A0-BC9C-4483-80AC-6D4E3C77751A}" sibTransId="{BA9D2444-46CB-44A9-9187-C70967F94921}"/>
    <dgm:cxn modelId="{E18E91EC-6802-4E72-9CB9-F78E938E2371}" srcId="{CE3CDD03-69B7-43AA-A9BD-A37AB6EAD068}" destId="{DE62C52A-59A2-4ED2-AAC6-8BE50CC901D8}" srcOrd="0" destOrd="0" parTransId="{D9A102AF-5235-4950-A940-0A8E9FFBC547}" sibTransId="{152A42B6-E928-4EB4-ACE9-89C3CC9AFFBD}"/>
    <dgm:cxn modelId="{F0994C3C-B17F-49F2-B127-C0DC779325B9}" type="presParOf" srcId="{6049F170-41C2-49E0-8349-56BED03C1D4B}" destId="{2E45FC14-9B1C-4989-9E4B-D4629624C5D3}" srcOrd="0" destOrd="0" presId="urn:microsoft.com/office/officeart/2018/2/layout/IconVerticalSolidList"/>
    <dgm:cxn modelId="{CB08B3E1-02B4-465A-ACFD-C2686D6C8523}" type="presParOf" srcId="{2E45FC14-9B1C-4989-9E4B-D4629624C5D3}" destId="{42C95D80-C553-424E-A9FC-18FB4B251F70}" srcOrd="0" destOrd="0" presId="urn:microsoft.com/office/officeart/2018/2/layout/IconVerticalSolidList"/>
    <dgm:cxn modelId="{B710B89A-10AB-4B06-972A-1D53D76EBDF0}" type="presParOf" srcId="{2E45FC14-9B1C-4989-9E4B-D4629624C5D3}" destId="{1604B2EE-A8A9-462F-AB78-FC5E04D59E7A}" srcOrd="1" destOrd="0" presId="urn:microsoft.com/office/officeart/2018/2/layout/IconVerticalSolidList"/>
    <dgm:cxn modelId="{B6775B41-A285-4CDF-9726-FABBE6C58D71}" type="presParOf" srcId="{2E45FC14-9B1C-4989-9E4B-D4629624C5D3}" destId="{819ECE23-948E-4FBC-BA90-54164B8EBE11}" srcOrd="2" destOrd="0" presId="urn:microsoft.com/office/officeart/2018/2/layout/IconVerticalSolidList"/>
    <dgm:cxn modelId="{67676B2B-3350-455B-8AF5-09EF89B25E59}" type="presParOf" srcId="{2E45FC14-9B1C-4989-9E4B-D4629624C5D3}" destId="{71EA9CBE-09DA-4D16-B78E-ECA060CB351E}" srcOrd="3" destOrd="0" presId="urn:microsoft.com/office/officeart/2018/2/layout/IconVerticalSolidList"/>
    <dgm:cxn modelId="{A1FAF128-940D-4347-8114-399FD07C8854}" type="presParOf" srcId="{6049F170-41C2-49E0-8349-56BED03C1D4B}" destId="{DFE84067-86CD-4F94-887B-6EDF6A6FBADA}" srcOrd="1" destOrd="0" presId="urn:microsoft.com/office/officeart/2018/2/layout/IconVerticalSolidList"/>
    <dgm:cxn modelId="{C6E6E460-698A-470F-9198-244A104A229A}" type="presParOf" srcId="{6049F170-41C2-49E0-8349-56BED03C1D4B}" destId="{C5EB0872-D266-4A0A-B226-702A1DC48284}" srcOrd="2" destOrd="0" presId="urn:microsoft.com/office/officeart/2018/2/layout/IconVerticalSolidList"/>
    <dgm:cxn modelId="{D4E141C0-4072-4888-8E34-285F4EFF31C5}" type="presParOf" srcId="{C5EB0872-D266-4A0A-B226-702A1DC48284}" destId="{E583CBB7-86B1-4AE9-9982-1F0F8BC5E15A}" srcOrd="0" destOrd="0" presId="urn:microsoft.com/office/officeart/2018/2/layout/IconVerticalSolidList"/>
    <dgm:cxn modelId="{19B46D13-51BE-47CC-94DD-DAE032CD2BDA}" type="presParOf" srcId="{C5EB0872-D266-4A0A-B226-702A1DC48284}" destId="{0771AFB7-FB3A-45BC-8453-A117DEF00A40}" srcOrd="1" destOrd="0" presId="urn:microsoft.com/office/officeart/2018/2/layout/IconVerticalSolidList"/>
    <dgm:cxn modelId="{B81E8E5D-A849-4422-A85E-7A42C8FAC88C}" type="presParOf" srcId="{C5EB0872-D266-4A0A-B226-702A1DC48284}" destId="{B7550133-7D8F-4A2F-8403-FAA2BB84CFC1}" srcOrd="2" destOrd="0" presId="urn:microsoft.com/office/officeart/2018/2/layout/IconVerticalSolidList"/>
    <dgm:cxn modelId="{4736F674-D7D1-4CBF-90A6-E4C7116E6843}" type="presParOf" srcId="{C5EB0872-D266-4A0A-B226-702A1DC48284}" destId="{CC622CD9-71ED-481E-9D6C-8C1B5207B037}" srcOrd="3" destOrd="0" presId="urn:microsoft.com/office/officeart/2018/2/layout/IconVerticalSolidList"/>
    <dgm:cxn modelId="{54B5169E-DDB8-44D9-8AC6-CA762C2A217A}" type="presParOf" srcId="{6049F170-41C2-49E0-8349-56BED03C1D4B}" destId="{A2FCA65A-EE5F-4563-B5B6-5F87D16B8179}" srcOrd="3" destOrd="0" presId="urn:microsoft.com/office/officeart/2018/2/layout/IconVerticalSolidList"/>
    <dgm:cxn modelId="{5E254404-93C3-4DEC-AD45-B80DA93E8545}" type="presParOf" srcId="{6049F170-41C2-49E0-8349-56BED03C1D4B}" destId="{7C7E111B-B7FB-41D3-A010-976EB5B2F640}" srcOrd="4" destOrd="0" presId="urn:microsoft.com/office/officeart/2018/2/layout/IconVerticalSolidList"/>
    <dgm:cxn modelId="{E0C2BAD1-4F64-453C-BFAD-FB1D0A74F56C}" type="presParOf" srcId="{7C7E111B-B7FB-41D3-A010-976EB5B2F640}" destId="{6EB1BC57-2C79-4F75-94AA-D83EFF0112E5}" srcOrd="0" destOrd="0" presId="urn:microsoft.com/office/officeart/2018/2/layout/IconVerticalSolidList"/>
    <dgm:cxn modelId="{892A01E8-06AF-4BB2-A03A-1D7B25313851}" type="presParOf" srcId="{7C7E111B-B7FB-41D3-A010-976EB5B2F640}" destId="{A565A764-EA6A-4CA5-8E79-8501194966AF}" srcOrd="1" destOrd="0" presId="urn:microsoft.com/office/officeart/2018/2/layout/IconVerticalSolidList"/>
    <dgm:cxn modelId="{E23318B0-62D0-4917-9502-780BFC5CB040}" type="presParOf" srcId="{7C7E111B-B7FB-41D3-A010-976EB5B2F640}" destId="{43AD79EB-EBD4-4953-9EFF-7A262C395904}" srcOrd="2" destOrd="0" presId="urn:microsoft.com/office/officeart/2018/2/layout/IconVerticalSolidList"/>
    <dgm:cxn modelId="{2AB87FFA-AFF9-4AE8-A65D-DB93AB11EE8B}" type="presParOf" srcId="{7C7E111B-B7FB-41D3-A010-976EB5B2F640}" destId="{19B58E3D-5334-4580-9F27-728CA571DDA6}" srcOrd="3" destOrd="0" presId="urn:microsoft.com/office/officeart/2018/2/layout/IconVerticalSolidList"/>
    <dgm:cxn modelId="{B17A2043-8EF0-4161-B293-0C8EC149524C}" type="presParOf" srcId="{7C7E111B-B7FB-41D3-A010-976EB5B2F640}" destId="{C1FBF9C1-5882-46C7-98BE-7D501F3E94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A6DEE1-0629-4DE3-B154-5C6DBCEC5A8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2580D0-402E-4BBB-AB99-F989144787E2}">
      <dgm:prSet phldr="0"/>
      <dgm:spPr/>
      <dgm:t>
        <a:bodyPr/>
        <a:lstStyle/>
        <a:p>
          <a:pPr>
            <a:lnSpc>
              <a:spcPct val="100000"/>
            </a:lnSpc>
          </a:pPr>
          <a:r>
            <a:rPr lang="en-US" b="1">
              <a:latin typeface="Calibri Light" panose="020F0302020204030204"/>
            </a:rPr>
            <a:t>Exploratory Data Analysis</a:t>
          </a:r>
          <a:endParaRPr lang="en-US" b="1"/>
        </a:p>
      </dgm:t>
    </dgm:pt>
    <dgm:pt modelId="{E8F8C509-33E2-4101-B193-4C6053E31C04}" type="parTrans" cxnId="{97E8D186-8DE1-4110-ACF5-60A72D59D02E}">
      <dgm:prSet/>
      <dgm:spPr/>
      <dgm:t>
        <a:bodyPr/>
        <a:lstStyle/>
        <a:p>
          <a:endParaRPr lang="en-US"/>
        </a:p>
      </dgm:t>
    </dgm:pt>
    <dgm:pt modelId="{9DE846A2-8CFC-439B-96B0-655697E90425}" type="sibTrans" cxnId="{97E8D186-8DE1-4110-ACF5-60A72D59D02E}">
      <dgm:prSet/>
      <dgm:spPr/>
      <dgm:t>
        <a:bodyPr/>
        <a:lstStyle/>
        <a:p>
          <a:endParaRPr lang="en-US"/>
        </a:p>
      </dgm:t>
    </dgm:pt>
    <dgm:pt modelId="{8A69388E-74A6-44E1-917C-AA435DA07075}">
      <dgm:prSet phldr="0"/>
      <dgm:spPr/>
      <dgm:t>
        <a:bodyPr/>
        <a:lstStyle/>
        <a:p>
          <a:pPr>
            <a:lnSpc>
              <a:spcPct val="100000"/>
            </a:lnSpc>
          </a:pPr>
          <a:r>
            <a:rPr lang="en-US" b="1">
              <a:latin typeface="Calibri Light" panose="020F0302020204030204"/>
            </a:rPr>
            <a:t> Gain </a:t>
          </a:r>
          <a:r>
            <a:rPr lang="en-US" b="1"/>
            <a:t>deeper insight on a data collected from</a:t>
          </a:r>
          <a:r>
            <a:rPr lang="en-US" b="1">
              <a:latin typeface="Calibri Light" panose="020F0302020204030204"/>
            </a:rPr>
            <a:t> Netflix</a:t>
          </a:r>
          <a:r>
            <a:rPr lang="en-US" b="1"/>
            <a:t> customers</a:t>
          </a:r>
        </a:p>
      </dgm:t>
    </dgm:pt>
    <dgm:pt modelId="{21CD9FDD-08AF-4D75-BD9D-DF16067305B7}" type="parTrans" cxnId="{2B201A6B-0494-41F8-BC9F-B7AA9FBA0A7A}">
      <dgm:prSet/>
      <dgm:spPr/>
      <dgm:t>
        <a:bodyPr/>
        <a:lstStyle/>
        <a:p>
          <a:endParaRPr lang="en-US"/>
        </a:p>
      </dgm:t>
    </dgm:pt>
    <dgm:pt modelId="{73F5D153-5D02-4E18-BC39-A78894E5CC61}" type="sibTrans" cxnId="{2B201A6B-0494-41F8-BC9F-B7AA9FBA0A7A}">
      <dgm:prSet/>
      <dgm:spPr/>
      <dgm:t>
        <a:bodyPr/>
        <a:lstStyle/>
        <a:p>
          <a:endParaRPr lang="en-US"/>
        </a:p>
      </dgm:t>
    </dgm:pt>
    <dgm:pt modelId="{59A7FD0E-1774-4615-BA15-EAE59B3031F7}">
      <dgm:prSet/>
      <dgm:spPr/>
      <dgm:t>
        <a:bodyPr/>
        <a:lstStyle/>
        <a:p>
          <a:pPr>
            <a:lnSpc>
              <a:spcPct val="100000"/>
            </a:lnSpc>
          </a:pPr>
          <a:r>
            <a:rPr lang="en-US" b="1">
              <a:latin typeface="Calibri Light" panose="020F0302020204030204"/>
            </a:rPr>
            <a:t>Meet</a:t>
          </a:r>
          <a:r>
            <a:rPr lang="en-US" b="1"/>
            <a:t> the ongoing </a:t>
          </a:r>
          <a:r>
            <a:rPr lang="en-US" b="1">
              <a:latin typeface="Calibri Light" panose="020F0302020204030204"/>
            </a:rPr>
            <a:t>customer</a:t>
          </a:r>
          <a:r>
            <a:rPr lang="en-US" b="1"/>
            <a:t> demands </a:t>
          </a:r>
        </a:p>
      </dgm:t>
    </dgm:pt>
    <dgm:pt modelId="{BFD110B5-1163-4F90-9960-0468DEBE6D20}" type="parTrans" cxnId="{94600D73-0D1B-4AA0-9E97-B2FB453F29D0}">
      <dgm:prSet/>
      <dgm:spPr/>
      <dgm:t>
        <a:bodyPr/>
        <a:lstStyle/>
        <a:p>
          <a:endParaRPr lang="en-US"/>
        </a:p>
      </dgm:t>
    </dgm:pt>
    <dgm:pt modelId="{3C767D8C-2A1B-4DCE-BEB8-A0C2B8659322}" type="sibTrans" cxnId="{94600D73-0D1B-4AA0-9E97-B2FB453F29D0}">
      <dgm:prSet/>
      <dgm:spPr/>
      <dgm:t>
        <a:bodyPr/>
        <a:lstStyle/>
        <a:p>
          <a:endParaRPr lang="en-US"/>
        </a:p>
      </dgm:t>
    </dgm:pt>
    <dgm:pt modelId="{3D49F729-E6E1-4C19-BA51-6A60CB4C09B1}">
      <dgm:prSet phldr="0"/>
      <dgm:spPr/>
      <dgm:t>
        <a:bodyPr/>
        <a:lstStyle/>
        <a:p>
          <a:pPr rtl="0"/>
          <a:r>
            <a:rPr lang="en-US" b="1">
              <a:latin typeface="Calibri Light" panose="020F0302020204030204"/>
            </a:rPr>
            <a:t>Answer critical business questions</a:t>
          </a:r>
        </a:p>
      </dgm:t>
    </dgm:pt>
    <dgm:pt modelId="{05052570-ECED-4DFC-A82F-BEBDBE1E019C}" type="parTrans" cxnId="{89810C5F-FD3E-4E4E-9B53-EB92D1AE8B47}">
      <dgm:prSet/>
      <dgm:spPr/>
    </dgm:pt>
    <dgm:pt modelId="{B696201F-648F-431B-8319-F4AB8F6FBC3F}" type="sibTrans" cxnId="{89810C5F-FD3E-4E4E-9B53-EB92D1AE8B47}">
      <dgm:prSet/>
      <dgm:spPr/>
    </dgm:pt>
    <dgm:pt modelId="{5132ABB5-5E0F-40AE-85E8-B2C7B4CD9A5A}" type="pres">
      <dgm:prSet presAssocID="{4FA6DEE1-0629-4DE3-B154-5C6DBCEC5A89}" presName="root" presStyleCnt="0">
        <dgm:presLayoutVars>
          <dgm:dir/>
          <dgm:resizeHandles val="exact"/>
        </dgm:presLayoutVars>
      </dgm:prSet>
      <dgm:spPr/>
    </dgm:pt>
    <dgm:pt modelId="{CEACA1A2-A178-4FDA-919B-90E04A5ED9B3}" type="pres">
      <dgm:prSet presAssocID="{A62580D0-402E-4BBB-AB99-F989144787E2}" presName="compNode" presStyleCnt="0"/>
      <dgm:spPr/>
    </dgm:pt>
    <dgm:pt modelId="{90DDC0FA-49BA-4092-ABFA-250F257654BD}" type="pres">
      <dgm:prSet presAssocID="{A62580D0-402E-4BBB-AB99-F989144787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E76F794-796A-49AC-9C26-CC5CEF53F0A7}" type="pres">
      <dgm:prSet presAssocID="{A62580D0-402E-4BBB-AB99-F989144787E2}" presName="spaceRect" presStyleCnt="0"/>
      <dgm:spPr/>
    </dgm:pt>
    <dgm:pt modelId="{7AFE92FB-0705-4F52-AF6D-9AD1FDAA1EAC}" type="pres">
      <dgm:prSet presAssocID="{A62580D0-402E-4BBB-AB99-F989144787E2}" presName="textRect" presStyleLbl="revTx" presStyleIdx="0" presStyleCnt="4">
        <dgm:presLayoutVars>
          <dgm:chMax val="1"/>
          <dgm:chPref val="1"/>
        </dgm:presLayoutVars>
      </dgm:prSet>
      <dgm:spPr/>
    </dgm:pt>
    <dgm:pt modelId="{8C6106FA-13D7-4EFF-BA1E-58F637DA9F0C}" type="pres">
      <dgm:prSet presAssocID="{9DE846A2-8CFC-439B-96B0-655697E90425}" presName="sibTrans" presStyleCnt="0"/>
      <dgm:spPr/>
    </dgm:pt>
    <dgm:pt modelId="{BB27FB34-537A-4C6F-9F3C-8FA500417DDA}" type="pres">
      <dgm:prSet presAssocID="{8A69388E-74A6-44E1-917C-AA435DA07075}" presName="compNode" presStyleCnt="0"/>
      <dgm:spPr/>
    </dgm:pt>
    <dgm:pt modelId="{105A7D21-3EB1-4A25-AA1B-EE074EBCBA61}" type="pres">
      <dgm:prSet presAssocID="{8A69388E-74A6-44E1-917C-AA435DA070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8E12D9-B685-4B09-A831-04AE484FE22B}" type="pres">
      <dgm:prSet presAssocID="{8A69388E-74A6-44E1-917C-AA435DA07075}" presName="spaceRect" presStyleCnt="0"/>
      <dgm:spPr/>
    </dgm:pt>
    <dgm:pt modelId="{2EAEF7F5-E44D-451A-8C1F-85C9BC4C853F}" type="pres">
      <dgm:prSet presAssocID="{8A69388E-74A6-44E1-917C-AA435DA07075}" presName="textRect" presStyleLbl="revTx" presStyleIdx="1" presStyleCnt="4">
        <dgm:presLayoutVars>
          <dgm:chMax val="1"/>
          <dgm:chPref val="1"/>
        </dgm:presLayoutVars>
      </dgm:prSet>
      <dgm:spPr/>
    </dgm:pt>
    <dgm:pt modelId="{58B92A61-4CBA-4FE7-989C-B7C7D1A1F02B}" type="pres">
      <dgm:prSet presAssocID="{73F5D153-5D02-4E18-BC39-A78894E5CC61}" presName="sibTrans" presStyleCnt="0"/>
      <dgm:spPr/>
    </dgm:pt>
    <dgm:pt modelId="{4D837379-6C7D-4D60-BA88-93F313C706B8}" type="pres">
      <dgm:prSet presAssocID="{59A7FD0E-1774-4615-BA15-EAE59B3031F7}" presName="compNode" presStyleCnt="0"/>
      <dgm:spPr/>
    </dgm:pt>
    <dgm:pt modelId="{BDD7FB18-BBFF-4B67-B47E-F9E5F7FBB2AA}" type="pres">
      <dgm:prSet presAssocID="{59A7FD0E-1774-4615-BA15-EAE59B3031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DC5CC5BE-DB28-4BC9-BA86-F243D5872E2F}" type="pres">
      <dgm:prSet presAssocID="{59A7FD0E-1774-4615-BA15-EAE59B3031F7}" presName="spaceRect" presStyleCnt="0"/>
      <dgm:spPr/>
    </dgm:pt>
    <dgm:pt modelId="{6B655D17-D63D-4614-A2F3-93DC5B04DB2E}" type="pres">
      <dgm:prSet presAssocID="{59A7FD0E-1774-4615-BA15-EAE59B3031F7}" presName="textRect" presStyleLbl="revTx" presStyleIdx="2" presStyleCnt="4">
        <dgm:presLayoutVars>
          <dgm:chMax val="1"/>
          <dgm:chPref val="1"/>
        </dgm:presLayoutVars>
      </dgm:prSet>
      <dgm:spPr/>
    </dgm:pt>
    <dgm:pt modelId="{18943A97-E71F-44EF-8A99-1D710829E892}" type="pres">
      <dgm:prSet presAssocID="{3C767D8C-2A1B-4DCE-BEB8-A0C2B8659322}" presName="sibTrans" presStyleCnt="0"/>
      <dgm:spPr/>
    </dgm:pt>
    <dgm:pt modelId="{F1567EC8-2290-4D06-B192-812ABD55ADFC}" type="pres">
      <dgm:prSet presAssocID="{3D49F729-E6E1-4C19-BA51-6A60CB4C09B1}" presName="compNode" presStyleCnt="0"/>
      <dgm:spPr/>
    </dgm:pt>
    <dgm:pt modelId="{16745DE3-B267-46F1-B6EE-3743EB548DA1}" type="pres">
      <dgm:prSet presAssocID="{3D49F729-E6E1-4C19-BA51-6A60CB4C09B1}" presName="iconRect" presStyleLbl="node1" presStyleIdx="3" presStyleCnt="4"/>
      <dgm:spPr/>
    </dgm:pt>
    <dgm:pt modelId="{D1CB40CA-9934-46FE-BA24-2A28094C39E8}" type="pres">
      <dgm:prSet presAssocID="{3D49F729-E6E1-4C19-BA51-6A60CB4C09B1}" presName="spaceRect" presStyleCnt="0"/>
      <dgm:spPr/>
    </dgm:pt>
    <dgm:pt modelId="{673FA098-607B-42FF-BF79-20C1A55F3ECD}" type="pres">
      <dgm:prSet presAssocID="{3D49F729-E6E1-4C19-BA51-6A60CB4C09B1}" presName="textRect" presStyleLbl="revTx" presStyleIdx="3" presStyleCnt="4">
        <dgm:presLayoutVars>
          <dgm:chMax val="1"/>
          <dgm:chPref val="1"/>
        </dgm:presLayoutVars>
      </dgm:prSet>
      <dgm:spPr/>
    </dgm:pt>
  </dgm:ptLst>
  <dgm:cxnLst>
    <dgm:cxn modelId="{A91C1736-1E65-4D10-9EE1-BA5E3581CC00}" type="presOf" srcId="{4FA6DEE1-0629-4DE3-B154-5C6DBCEC5A89}" destId="{5132ABB5-5E0F-40AE-85E8-B2C7B4CD9A5A}" srcOrd="0" destOrd="0" presId="urn:microsoft.com/office/officeart/2018/2/layout/IconLabelList"/>
    <dgm:cxn modelId="{89810C5F-FD3E-4E4E-9B53-EB92D1AE8B47}" srcId="{4FA6DEE1-0629-4DE3-B154-5C6DBCEC5A89}" destId="{3D49F729-E6E1-4C19-BA51-6A60CB4C09B1}" srcOrd="3" destOrd="0" parTransId="{05052570-ECED-4DFC-A82F-BEBDBE1E019C}" sibTransId="{B696201F-648F-431B-8319-F4AB8F6FBC3F}"/>
    <dgm:cxn modelId="{33F0D15F-A3C4-4157-9D80-B27E6371E669}" type="presOf" srcId="{59A7FD0E-1774-4615-BA15-EAE59B3031F7}" destId="{6B655D17-D63D-4614-A2F3-93DC5B04DB2E}" srcOrd="0" destOrd="0" presId="urn:microsoft.com/office/officeart/2018/2/layout/IconLabelList"/>
    <dgm:cxn modelId="{2B201A6B-0494-41F8-BC9F-B7AA9FBA0A7A}" srcId="{4FA6DEE1-0629-4DE3-B154-5C6DBCEC5A89}" destId="{8A69388E-74A6-44E1-917C-AA435DA07075}" srcOrd="1" destOrd="0" parTransId="{21CD9FDD-08AF-4D75-BD9D-DF16067305B7}" sibTransId="{73F5D153-5D02-4E18-BC39-A78894E5CC61}"/>
    <dgm:cxn modelId="{94600D73-0D1B-4AA0-9E97-B2FB453F29D0}" srcId="{4FA6DEE1-0629-4DE3-B154-5C6DBCEC5A89}" destId="{59A7FD0E-1774-4615-BA15-EAE59B3031F7}" srcOrd="2" destOrd="0" parTransId="{BFD110B5-1163-4F90-9960-0468DEBE6D20}" sibTransId="{3C767D8C-2A1B-4DCE-BEB8-A0C2B8659322}"/>
    <dgm:cxn modelId="{97E8D186-8DE1-4110-ACF5-60A72D59D02E}" srcId="{4FA6DEE1-0629-4DE3-B154-5C6DBCEC5A89}" destId="{A62580D0-402E-4BBB-AB99-F989144787E2}" srcOrd="0" destOrd="0" parTransId="{E8F8C509-33E2-4101-B193-4C6053E31C04}" sibTransId="{9DE846A2-8CFC-439B-96B0-655697E90425}"/>
    <dgm:cxn modelId="{735734C1-0D37-45A4-B338-512F96D4C772}" type="presOf" srcId="{A62580D0-402E-4BBB-AB99-F989144787E2}" destId="{7AFE92FB-0705-4F52-AF6D-9AD1FDAA1EAC}" srcOrd="0" destOrd="0" presId="urn:microsoft.com/office/officeart/2018/2/layout/IconLabelList"/>
    <dgm:cxn modelId="{F0B4A7C6-544C-4EDB-A989-B8A5355F0237}" type="presOf" srcId="{3D49F729-E6E1-4C19-BA51-6A60CB4C09B1}" destId="{673FA098-607B-42FF-BF79-20C1A55F3ECD}" srcOrd="0" destOrd="0" presId="urn:microsoft.com/office/officeart/2018/2/layout/IconLabelList"/>
    <dgm:cxn modelId="{697318D6-B3A3-4C29-9314-942E919EA272}" type="presOf" srcId="{8A69388E-74A6-44E1-917C-AA435DA07075}" destId="{2EAEF7F5-E44D-451A-8C1F-85C9BC4C853F}" srcOrd="0" destOrd="0" presId="urn:microsoft.com/office/officeart/2018/2/layout/IconLabelList"/>
    <dgm:cxn modelId="{05728C57-8242-438B-BC07-2CFF26AD9F7E}" type="presParOf" srcId="{5132ABB5-5E0F-40AE-85E8-B2C7B4CD9A5A}" destId="{CEACA1A2-A178-4FDA-919B-90E04A5ED9B3}" srcOrd="0" destOrd="0" presId="urn:microsoft.com/office/officeart/2018/2/layout/IconLabelList"/>
    <dgm:cxn modelId="{67706429-D35F-4843-B3E3-F140BDB4B236}" type="presParOf" srcId="{CEACA1A2-A178-4FDA-919B-90E04A5ED9B3}" destId="{90DDC0FA-49BA-4092-ABFA-250F257654BD}" srcOrd="0" destOrd="0" presId="urn:microsoft.com/office/officeart/2018/2/layout/IconLabelList"/>
    <dgm:cxn modelId="{E743383D-6F07-4039-8FF8-8EF56BA58E23}" type="presParOf" srcId="{CEACA1A2-A178-4FDA-919B-90E04A5ED9B3}" destId="{1E76F794-796A-49AC-9C26-CC5CEF53F0A7}" srcOrd="1" destOrd="0" presId="urn:microsoft.com/office/officeart/2018/2/layout/IconLabelList"/>
    <dgm:cxn modelId="{1E88CFA4-FE1E-4253-930B-DF9A1EE713AD}" type="presParOf" srcId="{CEACA1A2-A178-4FDA-919B-90E04A5ED9B3}" destId="{7AFE92FB-0705-4F52-AF6D-9AD1FDAA1EAC}" srcOrd="2" destOrd="0" presId="urn:microsoft.com/office/officeart/2018/2/layout/IconLabelList"/>
    <dgm:cxn modelId="{925AFCFD-CA53-41FF-BC6C-B275947156EB}" type="presParOf" srcId="{5132ABB5-5E0F-40AE-85E8-B2C7B4CD9A5A}" destId="{8C6106FA-13D7-4EFF-BA1E-58F637DA9F0C}" srcOrd="1" destOrd="0" presId="urn:microsoft.com/office/officeart/2018/2/layout/IconLabelList"/>
    <dgm:cxn modelId="{388A6739-9F94-4104-A079-0A2E34E7C9FB}" type="presParOf" srcId="{5132ABB5-5E0F-40AE-85E8-B2C7B4CD9A5A}" destId="{BB27FB34-537A-4C6F-9F3C-8FA500417DDA}" srcOrd="2" destOrd="0" presId="urn:microsoft.com/office/officeart/2018/2/layout/IconLabelList"/>
    <dgm:cxn modelId="{1C82A9D7-72D5-4C53-9922-78C36129181B}" type="presParOf" srcId="{BB27FB34-537A-4C6F-9F3C-8FA500417DDA}" destId="{105A7D21-3EB1-4A25-AA1B-EE074EBCBA61}" srcOrd="0" destOrd="0" presId="urn:microsoft.com/office/officeart/2018/2/layout/IconLabelList"/>
    <dgm:cxn modelId="{E7FE0062-2BFE-49AE-BE4E-9E1266B78C9F}" type="presParOf" srcId="{BB27FB34-537A-4C6F-9F3C-8FA500417DDA}" destId="{048E12D9-B685-4B09-A831-04AE484FE22B}" srcOrd="1" destOrd="0" presId="urn:microsoft.com/office/officeart/2018/2/layout/IconLabelList"/>
    <dgm:cxn modelId="{1FE6D889-C69F-47DB-8B48-15792733BCBB}" type="presParOf" srcId="{BB27FB34-537A-4C6F-9F3C-8FA500417DDA}" destId="{2EAEF7F5-E44D-451A-8C1F-85C9BC4C853F}" srcOrd="2" destOrd="0" presId="urn:microsoft.com/office/officeart/2018/2/layout/IconLabelList"/>
    <dgm:cxn modelId="{D4E3776F-703F-4F35-AC9F-7B6BA979F93F}" type="presParOf" srcId="{5132ABB5-5E0F-40AE-85E8-B2C7B4CD9A5A}" destId="{58B92A61-4CBA-4FE7-989C-B7C7D1A1F02B}" srcOrd="3" destOrd="0" presId="urn:microsoft.com/office/officeart/2018/2/layout/IconLabelList"/>
    <dgm:cxn modelId="{16BBEC8D-15C9-4B7D-87DC-EB0697D94AC0}" type="presParOf" srcId="{5132ABB5-5E0F-40AE-85E8-B2C7B4CD9A5A}" destId="{4D837379-6C7D-4D60-BA88-93F313C706B8}" srcOrd="4" destOrd="0" presId="urn:microsoft.com/office/officeart/2018/2/layout/IconLabelList"/>
    <dgm:cxn modelId="{DA052F44-9D49-46E5-AABD-AEAC319403A1}" type="presParOf" srcId="{4D837379-6C7D-4D60-BA88-93F313C706B8}" destId="{BDD7FB18-BBFF-4B67-B47E-F9E5F7FBB2AA}" srcOrd="0" destOrd="0" presId="urn:microsoft.com/office/officeart/2018/2/layout/IconLabelList"/>
    <dgm:cxn modelId="{7003F2C7-3279-4C59-8DE9-16E595436D51}" type="presParOf" srcId="{4D837379-6C7D-4D60-BA88-93F313C706B8}" destId="{DC5CC5BE-DB28-4BC9-BA86-F243D5872E2F}" srcOrd="1" destOrd="0" presId="urn:microsoft.com/office/officeart/2018/2/layout/IconLabelList"/>
    <dgm:cxn modelId="{99597C04-5A5E-42FD-9BFC-FC92FA546C2E}" type="presParOf" srcId="{4D837379-6C7D-4D60-BA88-93F313C706B8}" destId="{6B655D17-D63D-4614-A2F3-93DC5B04DB2E}" srcOrd="2" destOrd="0" presId="urn:microsoft.com/office/officeart/2018/2/layout/IconLabelList"/>
    <dgm:cxn modelId="{57E1FAF7-883A-42BE-974D-1C126C75DE15}" type="presParOf" srcId="{5132ABB5-5E0F-40AE-85E8-B2C7B4CD9A5A}" destId="{18943A97-E71F-44EF-8A99-1D710829E892}" srcOrd="5" destOrd="0" presId="urn:microsoft.com/office/officeart/2018/2/layout/IconLabelList"/>
    <dgm:cxn modelId="{D7C50345-8992-4B5B-8EEE-348740D30C54}" type="presParOf" srcId="{5132ABB5-5E0F-40AE-85E8-B2C7B4CD9A5A}" destId="{F1567EC8-2290-4D06-B192-812ABD55ADFC}" srcOrd="6" destOrd="0" presId="urn:microsoft.com/office/officeart/2018/2/layout/IconLabelList"/>
    <dgm:cxn modelId="{C985BA17-6E48-44A1-9888-81CF027AEF76}" type="presParOf" srcId="{F1567EC8-2290-4D06-B192-812ABD55ADFC}" destId="{16745DE3-B267-46F1-B6EE-3743EB548DA1}" srcOrd="0" destOrd="0" presId="urn:microsoft.com/office/officeart/2018/2/layout/IconLabelList"/>
    <dgm:cxn modelId="{DDC77B2C-3337-46F1-95EB-F777F8AF8907}" type="presParOf" srcId="{F1567EC8-2290-4D06-B192-812ABD55ADFC}" destId="{D1CB40CA-9934-46FE-BA24-2A28094C39E8}" srcOrd="1" destOrd="0" presId="urn:microsoft.com/office/officeart/2018/2/layout/IconLabelList"/>
    <dgm:cxn modelId="{69A07B79-1FD1-47AB-A240-CD9BD51E2AFF}" type="presParOf" srcId="{F1567EC8-2290-4D06-B192-812ABD55ADFC}" destId="{673FA098-607B-42FF-BF79-20C1A55F3EC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C64C51-DBD8-4EE0-B0F0-988274DDD30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07B958-30B1-4825-8186-06A7B5F65DDF}">
      <dgm:prSet/>
      <dgm:spPr/>
      <dgm:t>
        <a:bodyPr/>
        <a:lstStyle/>
        <a:p>
          <a:r>
            <a:rPr lang="en-US" b="1"/>
            <a:t>Show ID</a:t>
          </a:r>
          <a:r>
            <a:rPr lang="en-US"/>
            <a:t>: Each show/movie is assigned a show id for ease of access </a:t>
          </a:r>
        </a:p>
      </dgm:t>
    </dgm:pt>
    <dgm:pt modelId="{BE9A36B1-2F3A-4236-AC4C-500096992A56}" type="parTrans" cxnId="{D94249BF-A04C-4B01-9FFD-3F5008329798}">
      <dgm:prSet/>
      <dgm:spPr/>
      <dgm:t>
        <a:bodyPr/>
        <a:lstStyle/>
        <a:p>
          <a:endParaRPr lang="en-US"/>
        </a:p>
      </dgm:t>
    </dgm:pt>
    <dgm:pt modelId="{E75E8DDF-B7F2-4CAD-B701-F3BF257C6153}" type="sibTrans" cxnId="{D94249BF-A04C-4B01-9FFD-3F5008329798}">
      <dgm:prSet/>
      <dgm:spPr/>
      <dgm:t>
        <a:bodyPr/>
        <a:lstStyle/>
        <a:p>
          <a:endParaRPr lang="en-US"/>
        </a:p>
      </dgm:t>
    </dgm:pt>
    <dgm:pt modelId="{13824385-1B6E-4C1C-8904-90ABB5459DA4}">
      <dgm:prSet/>
      <dgm:spPr/>
      <dgm:t>
        <a:bodyPr/>
        <a:lstStyle/>
        <a:p>
          <a:r>
            <a:rPr lang="en-US" b="1"/>
            <a:t>Type</a:t>
          </a:r>
          <a:r>
            <a:rPr lang="en-US"/>
            <a:t>: categorizes the entry in to either a movie or a TV shows </a:t>
          </a:r>
        </a:p>
      </dgm:t>
    </dgm:pt>
    <dgm:pt modelId="{724EDF5B-5853-4C3A-A835-ABE2786878BE}" type="parTrans" cxnId="{95F20191-31E6-4586-8538-94B07095E503}">
      <dgm:prSet/>
      <dgm:spPr/>
      <dgm:t>
        <a:bodyPr/>
        <a:lstStyle/>
        <a:p>
          <a:endParaRPr lang="en-US"/>
        </a:p>
      </dgm:t>
    </dgm:pt>
    <dgm:pt modelId="{7F5D7C1D-0B49-4731-8022-1CEB1E377681}" type="sibTrans" cxnId="{95F20191-31E6-4586-8538-94B07095E503}">
      <dgm:prSet/>
      <dgm:spPr/>
      <dgm:t>
        <a:bodyPr/>
        <a:lstStyle/>
        <a:p>
          <a:endParaRPr lang="en-US"/>
        </a:p>
      </dgm:t>
    </dgm:pt>
    <dgm:pt modelId="{05AC2E03-703F-4705-9361-FEF910AB059B}">
      <dgm:prSet/>
      <dgm:spPr/>
      <dgm:t>
        <a:bodyPr/>
        <a:lstStyle/>
        <a:p>
          <a:r>
            <a:rPr lang="en-US" b="1"/>
            <a:t>Title</a:t>
          </a:r>
          <a:r>
            <a:rPr lang="en-US"/>
            <a:t>: The title of the movie or TV show. </a:t>
          </a:r>
        </a:p>
      </dgm:t>
    </dgm:pt>
    <dgm:pt modelId="{E30A178D-5832-482E-87CE-4F56C928AB2E}" type="parTrans" cxnId="{E89B9739-F339-493C-A50C-71B77FEC4152}">
      <dgm:prSet/>
      <dgm:spPr/>
      <dgm:t>
        <a:bodyPr/>
        <a:lstStyle/>
        <a:p>
          <a:endParaRPr lang="en-US"/>
        </a:p>
      </dgm:t>
    </dgm:pt>
    <dgm:pt modelId="{6FFED250-752F-4C1F-9851-2D5503717B2C}" type="sibTrans" cxnId="{E89B9739-F339-493C-A50C-71B77FEC4152}">
      <dgm:prSet/>
      <dgm:spPr/>
      <dgm:t>
        <a:bodyPr/>
        <a:lstStyle/>
        <a:p>
          <a:endParaRPr lang="en-US"/>
        </a:p>
      </dgm:t>
    </dgm:pt>
    <dgm:pt modelId="{CA84B446-806E-4B54-B308-069317356B87}">
      <dgm:prSet/>
      <dgm:spPr/>
      <dgm:t>
        <a:bodyPr/>
        <a:lstStyle/>
        <a:p>
          <a:r>
            <a:rPr lang="en-US" b="1"/>
            <a:t>Director</a:t>
          </a:r>
          <a:r>
            <a:rPr lang="en-US"/>
            <a:t>: Contains names of the director of that particular show/movie </a:t>
          </a:r>
        </a:p>
      </dgm:t>
    </dgm:pt>
    <dgm:pt modelId="{50BDC29F-EBD9-4B0F-A2EE-E81B5312376D}" type="parTrans" cxnId="{94A3BBE4-B888-4EFB-B408-B886CF28E74A}">
      <dgm:prSet/>
      <dgm:spPr/>
      <dgm:t>
        <a:bodyPr/>
        <a:lstStyle/>
        <a:p>
          <a:endParaRPr lang="en-US"/>
        </a:p>
      </dgm:t>
    </dgm:pt>
    <dgm:pt modelId="{0569665D-34EB-4B62-A8F4-D6080245F5AA}" type="sibTrans" cxnId="{94A3BBE4-B888-4EFB-B408-B886CF28E74A}">
      <dgm:prSet/>
      <dgm:spPr/>
      <dgm:t>
        <a:bodyPr/>
        <a:lstStyle/>
        <a:p>
          <a:endParaRPr lang="en-US"/>
        </a:p>
      </dgm:t>
    </dgm:pt>
    <dgm:pt modelId="{4ADFF579-0437-416F-B10A-8F144371BA1D}">
      <dgm:prSet/>
      <dgm:spPr/>
      <dgm:t>
        <a:bodyPr/>
        <a:lstStyle/>
        <a:p>
          <a:r>
            <a:rPr lang="en-US" b="1"/>
            <a:t>Cast</a:t>
          </a:r>
          <a:r>
            <a:rPr lang="en-US"/>
            <a:t>: lists the names of casts </a:t>
          </a:r>
        </a:p>
      </dgm:t>
    </dgm:pt>
    <dgm:pt modelId="{945CAB43-AF2F-4A01-8C0F-CC83AB6B7B28}" type="parTrans" cxnId="{F1ACC6BA-7333-4909-BAFA-C7983E889AF0}">
      <dgm:prSet/>
      <dgm:spPr/>
      <dgm:t>
        <a:bodyPr/>
        <a:lstStyle/>
        <a:p>
          <a:endParaRPr lang="en-US"/>
        </a:p>
      </dgm:t>
    </dgm:pt>
    <dgm:pt modelId="{CBF3CD64-83F4-4DED-AF93-342D1A57E231}" type="sibTrans" cxnId="{F1ACC6BA-7333-4909-BAFA-C7983E889AF0}">
      <dgm:prSet/>
      <dgm:spPr/>
      <dgm:t>
        <a:bodyPr/>
        <a:lstStyle/>
        <a:p>
          <a:endParaRPr lang="en-US"/>
        </a:p>
      </dgm:t>
    </dgm:pt>
    <dgm:pt modelId="{89565921-756C-4D9E-930B-E198284BD199}">
      <dgm:prSet/>
      <dgm:spPr/>
      <dgm:t>
        <a:bodyPr/>
        <a:lstStyle/>
        <a:p>
          <a:r>
            <a:rPr lang="en-US" b="1"/>
            <a:t>Country</a:t>
          </a:r>
          <a:r>
            <a:rPr lang="en-US"/>
            <a:t>: The country where the show/movie was produced </a:t>
          </a:r>
        </a:p>
      </dgm:t>
    </dgm:pt>
    <dgm:pt modelId="{8168EBE0-E737-4195-900C-9D6F54FCBDAC}" type="parTrans" cxnId="{6F3275B1-01E9-4471-B121-79C7A54B787E}">
      <dgm:prSet/>
      <dgm:spPr/>
      <dgm:t>
        <a:bodyPr/>
        <a:lstStyle/>
        <a:p>
          <a:endParaRPr lang="en-US"/>
        </a:p>
      </dgm:t>
    </dgm:pt>
    <dgm:pt modelId="{DCA724FF-948E-4487-AD25-FCC88CB5F823}" type="sibTrans" cxnId="{6F3275B1-01E9-4471-B121-79C7A54B787E}">
      <dgm:prSet/>
      <dgm:spPr/>
      <dgm:t>
        <a:bodyPr/>
        <a:lstStyle/>
        <a:p>
          <a:endParaRPr lang="en-US"/>
        </a:p>
      </dgm:t>
    </dgm:pt>
    <dgm:pt modelId="{0A9C3AAD-545E-45B8-AAFF-B72CAEC088D9}">
      <dgm:prSet/>
      <dgm:spPr/>
      <dgm:t>
        <a:bodyPr/>
        <a:lstStyle/>
        <a:p>
          <a:r>
            <a:rPr lang="en-US" b="1"/>
            <a:t>Date Added</a:t>
          </a:r>
          <a:r>
            <a:rPr lang="en-US"/>
            <a:t>: describes the date when it was added to Netflix </a:t>
          </a:r>
        </a:p>
      </dgm:t>
    </dgm:pt>
    <dgm:pt modelId="{3043DE1B-D950-49FD-80B4-13EBBE4974CC}" type="parTrans" cxnId="{C7E3DEB1-DA34-4582-A8EA-B42383EF549D}">
      <dgm:prSet/>
      <dgm:spPr/>
      <dgm:t>
        <a:bodyPr/>
        <a:lstStyle/>
        <a:p>
          <a:endParaRPr lang="en-US"/>
        </a:p>
      </dgm:t>
    </dgm:pt>
    <dgm:pt modelId="{30491375-742E-45AF-A6FE-27397C15E990}" type="sibTrans" cxnId="{C7E3DEB1-DA34-4582-A8EA-B42383EF549D}">
      <dgm:prSet/>
      <dgm:spPr/>
      <dgm:t>
        <a:bodyPr/>
        <a:lstStyle/>
        <a:p>
          <a:endParaRPr lang="en-US"/>
        </a:p>
      </dgm:t>
    </dgm:pt>
    <dgm:pt modelId="{CC17BED1-4A78-47E9-9749-79FA1E9EB620}">
      <dgm:prSet/>
      <dgm:spPr/>
      <dgm:t>
        <a:bodyPr/>
        <a:lstStyle/>
        <a:p>
          <a:r>
            <a:rPr lang="en-US" b="1"/>
            <a:t>Release Year</a:t>
          </a:r>
          <a:r>
            <a:rPr lang="en-US"/>
            <a:t>: describes the year when the show was released </a:t>
          </a:r>
        </a:p>
      </dgm:t>
    </dgm:pt>
    <dgm:pt modelId="{9B5E2115-72A4-4B50-9FAE-FDCBE3DEAA66}" type="parTrans" cxnId="{0BF8F9FF-3C8D-4B82-B3CE-E75D534EB636}">
      <dgm:prSet/>
      <dgm:spPr/>
      <dgm:t>
        <a:bodyPr/>
        <a:lstStyle/>
        <a:p>
          <a:endParaRPr lang="en-US"/>
        </a:p>
      </dgm:t>
    </dgm:pt>
    <dgm:pt modelId="{50FB6D91-D070-4EA0-83A0-2C702BB7BF5B}" type="sibTrans" cxnId="{0BF8F9FF-3C8D-4B82-B3CE-E75D534EB636}">
      <dgm:prSet/>
      <dgm:spPr/>
      <dgm:t>
        <a:bodyPr/>
        <a:lstStyle/>
        <a:p>
          <a:endParaRPr lang="en-US"/>
        </a:p>
      </dgm:t>
    </dgm:pt>
    <dgm:pt modelId="{D29B740D-46C4-4F6F-9646-8BBD5DAD1949}" type="pres">
      <dgm:prSet presAssocID="{28C64C51-DBD8-4EE0-B0F0-988274DDD301}" presName="diagram" presStyleCnt="0">
        <dgm:presLayoutVars>
          <dgm:dir/>
          <dgm:resizeHandles val="exact"/>
        </dgm:presLayoutVars>
      </dgm:prSet>
      <dgm:spPr/>
    </dgm:pt>
    <dgm:pt modelId="{5DD35F07-F44C-416C-BFD4-17775C2C3CE9}" type="pres">
      <dgm:prSet presAssocID="{A307B958-30B1-4825-8186-06A7B5F65DDF}" presName="node" presStyleLbl="node1" presStyleIdx="0" presStyleCnt="8">
        <dgm:presLayoutVars>
          <dgm:bulletEnabled val="1"/>
        </dgm:presLayoutVars>
      </dgm:prSet>
      <dgm:spPr/>
    </dgm:pt>
    <dgm:pt modelId="{DA529DF5-DBF8-4899-9641-E5E0EE61B575}" type="pres">
      <dgm:prSet presAssocID="{E75E8DDF-B7F2-4CAD-B701-F3BF257C6153}" presName="sibTrans" presStyleCnt="0"/>
      <dgm:spPr/>
    </dgm:pt>
    <dgm:pt modelId="{1320CCF3-2326-4C64-8CD6-42322E87EA50}" type="pres">
      <dgm:prSet presAssocID="{13824385-1B6E-4C1C-8904-90ABB5459DA4}" presName="node" presStyleLbl="node1" presStyleIdx="1" presStyleCnt="8">
        <dgm:presLayoutVars>
          <dgm:bulletEnabled val="1"/>
        </dgm:presLayoutVars>
      </dgm:prSet>
      <dgm:spPr/>
    </dgm:pt>
    <dgm:pt modelId="{AAB7813E-BB43-461A-A917-BDC57C8C70EC}" type="pres">
      <dgm:prSet presAssocID="{7F5D7C1D-0B49-4731-8022-1CEB1E377681}" presName="sibTrans" presStyleCnt="0"/>
      <dgm:spPr/>
    </dgm:pt>
    <dgm:pt modelId="{3DF7765C-ED71-4E8F-8D2D-E9FF99741773}" type="pres">
      <dgm:prSet presAssocID="{05AC2E03-703F-4705-9361-FEF910AB059B}" presName="node" presStyleLbl="node1" presStyleIdx="2" presStyleCnt="8">
        <dgm:presLayoutVars>
          <dgm:bulletEnabled val="1"/>
        </dgm:presLayoutVars>
      </dgm:prSet>
      <dgm:spPr/>
    </dgm:pt>
    <dgm:pt modelId="{E87154E2-3568-4210-A321-7ACBCC25E7E9}" type="pres">
      <dgm:prSet presAssocID="{6FFED250-752F-4C1F-9851-2D5503717B2C}" presName="sibTrans" presStyleCnt="0"/>
      <dgm:spPr/>
    </dgm:pt>
    <dgm:pt modelId="{B17EAC51-1EC1-4359-9E8F-CBB564E59B3E}" type="pres">
      <dgm:prSet presAssocID="{CA84B446-806E-4B54-B308-069317356B87}" presName="node" presStyleLbl="node1" presStyleIdx="3" presStyleCnt="8">
        <dgm:presLayoutVars>
          <dgm:bulletEnabled val="1"/>
        </dgm:presLayoutVars>
      </dgm:prSet>
      <dgm:spPr/>
    </dgm:pt>
    <dgm:pt modelId="{59012324-0748-4E48-8CE2-2F6AC7100B54}" type="pres">
      <dgm:prSet presAssocID="{0569665D-34EB-4B62-A8F4-D6080245F5AA}" presName="sibTrans" presStyleCnt="0"/>
      <dgm:spPr/>
    </dgm:pt>
    <dgm:pt modelId="{4DC5CB5C-AA60-4901-B255-311AA58E022E}" type="pres">
      <dgm:prSet presAssocID="{4ADFF579-0437-416F-B10A-8F144371BA1D}" presName="node" presStyleLbl="node1" presStyleIdx="4" presStyleCnt="8">
        <dgm:presLayoutVars>
          <dgm:bulletEnabled val="1"/>
        </dgm:presLayoutVars>
      </dgm:prSet>
      <dgm:spPr/>
    </dgm:pt>
    <dgm:pt modelId="{D0804F22-8F28-40B5-BF27-CBE385E72F19}" type="pres">
      <dgm:prSet presAssocID="{CBF3CD64-83F4-4DED-AF93-342D1A57E231}" presName="sibTrans" presStyleCnt="0"/>
      <dgm:spPr/>
    </dgm:pt>
    <dgm:pt modelId="{33A18B6E-C43B-4426-ADAE-31085F8269E9}" type="pres">
      <dgm:prSet presAssocID="{89565921-756C-4D9E-930B-E198284BD199}" presName="node" presStyleLbl="node1" presStyleIdx="5" presStyleCnt="8">
        <dgm:presLayoutVars>
          <dgm:bulletEnabled val="1"/>
        </dgm:presLayoutVars>
      </dgm:prSet>
      <dgm:spPr/>
    </dgm:pt>
    <dgm:pt modelId="{18711631-4F25-4874-B3E2-4C3A6327BD1A}" type="pres">
      <dgm:prSet presAssocID="{DCA724FF-948E-4487-AD25-FCC88CB5F823}" presName="sibTrans" presStyleCnt="0"/>
      <dgm:spPr/>
    </dgm:pt>
    <dgm:pt modelId="{B7E0B429-89D6-46BA-AA64-30468FD36876}" type="pres">
      <dgm:prSet presAssocID="{0A9C3AAD-545E-45B8-AAFF-B72CAEC088D9}" presName="node" presStyleLbl="node1" presStyleIdx="6" presStyleCnt="8">
        <dgm:presLayoutVars>
          <dgm:bulletEnabled val="1"/>
        </dgm:presLayoutVars>
      </dgm:prSet>
      <dgm:spPr/>
    </dgm:pt>
    <dgm:pt modelId="{2EC00892-23E6-4F93-9928-8223BAC3874E}" type="pres">
      <dgm:prSet presAssocID="{30491375-742E-45AF-A6FE-27397C15E990}" presName="sibTrans" presStyleCnt="0"/>
      <dgm:spPr/>
    </dgm:pt>
    <dgm:pt modelId="{43021DCE-1583-43F1-A3A2-A6983D84AC89}" type="pres">
      <dgm:prSet presAssocID="{CC17BED1-4A78-47E9-9749-79FA1E9EB620}" presName="node" presStyleLbl="node1" presStyleIdx="7" presStyleCnt="8">
        <dgm:presLayoutVars>
          <dgm:bulletEnabled val="1"/>
        </dgm:presLayoutVars>
      </dgm:prSet>
      <dgm:spPr/>
    </dgm:pt>
  </dgm:ptLst>
  <dgm:cxnLst>
    <dgm:cxn modelId="{E89B9739-F339-493C-A50C-71B77FEC4152}" srcId="{28C64C51-DBD8-4EE0-B0F0-988274DDD301}" destId="{05AC2E03-703F-4705-9361-FEF910AB059B}" srcOrd="2" destOrd="0" parTransId="{E30A178D-5832-482E-87CE-4F56C928AB2E}" sibTransId="{6FFED250-752F-4C1F-9851-2D5503717B2C}"/>
    <dgm:cxn modelId="{B0F67F4B-8734-4C41-BC77-5E76CB838408}" type="presOf" srcId="{05AC2E03-703F-4705-9361-FEF910AB059B}" destId="{3DF7765C-ED71-4E8F-8D2D-E9FF99741773}" srcOrd="0" destOrd="0" presId="urn:microsoft.com/office/officeart/2005/8/layout/default"/>
    <dgm:cxn modelId="{427D2D4D-6703-4F19-BC52-19F3809E8675}" type="presOf" srcId="{CA84B446-806E-4B54-B308-069317356B87}" destId="{B17EAC51-1EC1-4359-9E8F-CBB564E59B3E}" srcOrd="0" destOrd="0" presId="urn:microsoft.com/office/officeart/2005/8/layout/default"/>
    <dgm:cxn modelId="{D6B51C53-C9E9-4762-AAD6-BE5141BF7942}" type="presOf" srcId="{28C64C51-DBD8-4EE0-B0F0-988274DDD301}" destId="{D29B740D-46C4-4F6F-9646-8BBD5DAD1949}" srcOrd="0" destOrd="0" presId="urn:microsoft.com/office/officeart/2005/8/layout/default"/>
    <dgm:cxn modelId="{DFB1615A-12FE-4364-B8ED-77244D997E01}" type="presOf" srcId="{89565921-756C-4D9E-930B-E198284BD199}" destId="{33A18B6E-C43B-4426-ADAE-31085F8269E9}" srcOrd="0" destOrd="0" presId="urn:microsoft.com/office/officeart/2005/8/layout/default"/>
    <dgm:cxn modelId="{564CC58C-07CF-457B-92B2-5BBAD437C077}" type="presOf" srcId="{13824385-1B6E-4C1C-8904-90ABB5459DA4}" destId="{1320CCF3-2326-4C64-8CD6-42322E87EA50}" srcOrd="0" destOrd="0" presId="urn:microsoft.com/office/officeart/2005/8/layout/default"/>
    <dgm:cxn modelId="{95F20191-31E6-4586-8538-94B07095E503}" srcId="{28C64C51-DBD8-4EE0-B0F0-988274DDD301}" destId="{13824385-1B6E-4C1C-8904-90ABB5459DA4}" srcOrd="1" destOrd="0" parTransId="{724EDF5B-5853-4C3A-A835-ABE2786878BE}" sibTransId="{7F5D7C1D-0B49-4731-8022-1CEB1E377681}"/>
    <dgm:cxn modelId="{6F3275B1-01E9-4471-B121-79C7A54B787E}" srcId="{28C64C51-DBD8-4EE0-B0F0-988274DDD301}" destId="{89565921-756C-4D9E-930B-E198284BD199}" srcOrd="5" destOrd="0" parTransId="{8168EBE0-E737-4195-900C-9D6F54FCBDAC}" sibTransId="{DCA724FF-948E-4487-AD25-FCC88CB5F823}"/>
    <dgm:cxn modelId="{C7E3DEB1-DA34-4582-A8EA-B42383EF549D}" srcId="{28C64C51-DBD8-4EE0-B0F0-988274DDD301}" destId="{0A9C3AAD-545E-45B8-AAFF-B72CAEC088D9}" srcOrd="6" destOrd="0" parTransId="{3043DE1B-D950-49FD-80B4-13EBBE4974CC}" sibTransId="{30491375-742E-45AF-A6FE-27397C15E990}"/>
    <dgm:cxn modelId="{4299F6B8-AC00-464E-AC6B-0EA4FF3E8F3E}" type="presOf" srcId="{4ADFF579-0437-416F-B10A-8F144371BA1D}" destId="{4DC5CB5C-AA60-4901-B255-311AA58E022E}" srcOrd="0" destOrd="0" presId="urn:microsoft.com/office/officeart/2005/8/layout/default"/>
    <dgm:cxn modelId="{F1ACC6BA-7333-4909-BAFA-C7983E889AF0}" srcId="{28C64C51-DBD8-4EE0-B0F0-988274DDD301}" destId="{4ADFF579-0437-416F-B10A-8F144371BA1D}" srcOrd="4" destOrd="0" parTransId="{945CAB43-AF2F-4A01-8C0F-CC83AB6B7B28}" sibTransId="{CBF3CD64-83F4-4DED-AF93-342D1A57E231}"/>
    <dgm:cxn modelId="{D94249BF-A04C-4B01-9FFD-3F5008329798}" srcId="{28C64C51-DBD8-4EE0-B0F0-988274DDD301}" destId="{A307B958-30B1-4825-8186-06A7B5F65DDF}" srcOrd="0" destOrd="0" parTransId="{BE9A36B1-2F3A-4236-AC4C-500096992A56}" sibTransId="{E75E8DDF-B7F2-4CAD-B701-F3BF257C6153}"/>
    <dgm:cxn modelId="{7ED0BDD8-9491-4FF5-8BBC-C04C6F3AE939}" type="presOf" srcId="{0A9C3AAD-545E-45B8-AAFF-B72CAEC088D9}" destId="{B7E0B429-89D6-46BA-AA64-30468FD36876}" srcOrd="0" destOrd="0" presId="urn:microsoft.com/office/officeart/2005/8/layout/default"/>
    <dgm:cxn modelId="{94A3BBE4-B888-4EFB-B408-B886CF28E74A}" srcId="{28C64C51-DBD8-4EE0-B0F0-988274DDD301}" destId="{CA84B446-806E-4B54-B308-069317356B87}" srcOrd="3" destOrd="0" parTransId="{50BDC29F-EBD9-4B0F-A2EE-E81B5312376D}" sibTransId="{0569665D-34EB-4B62-A8F4-D6080245F5AA}"/>
    <dgm:cxn modelId="{1430AAEB-7299-423F-8749-E6F95AB8E964}" type="presOf" srcId="{CC17BED1-4A78-47E9-9749-79FA1E9EB620}" destId="{43021DCE-1583-43F1-A3A2-A6983D84AC89}" srcOrd="0" destOrd="0" presId="urn:microsoft.com/office/officeart/2005/8/layout/default"/>
    <dgm:cxn modelId="{0619E1F2-5DF3-45FE-844D-3625C8558C8C}" type="presOf" srcId="{A307B958-30B1-4825-8186-06A7B5F65DDF}" destId="{5DD35F07-F44C-416C-BFD4-17775C2C3CE9}" srcOrd="0" destOrd="0" presId="urn:microsoft.com/office/officeart/2005/8/layout/default"/>
    <dgm:cxn modelId="{0BF8F9FF-3C8D-4B82-B3CE-E75D534EB636}" srcId="{28C64C51-DBD8-4EE0-B0F0-988274DDD301}" destId="{CC17BED1-4A78-47E9-9749-79FA1E9EB620}" srcOrd="7" destOrd="0" parTransId="{9B5E2115-72A4-4B50-9FAE-FDCBE3DEAA66}" sibTransId="{50FB6D91-D070-4EA0-83A0-2C702BB7BF5B}"/>
    <dgm:cxn modelId="{2E7C52A3-9118-41FF-8EFF-1AA337866983}" type="presParOf" srcId="{D29B740D-46C4-4F6F-9646-8BBD5DAD1949}" destId="{5DD35F07-F44C-416C-BFD4-17775C2C3CE9}" srcOrd="0" destOrd="0" presId="urn:microsoft.com/office/officeart/2005/8/layout/default"/>
    <dgm:cxn modelId="{8C8F5283-3D7E-4CD2-8CC2-F78AB19BFDA6}" type="presParOf" srcId="{D29B740D-46C4-4F6F-9646-8BBD5DAD1949}" destId="{DA529DF5-DBF8-4899-9641-E5E0EE61B575}" srcOrd="1" destOrd="0" presId="urn:microsoft.com/office/officeart/2005/8/layout/default"/>
    <dgm:cxn modelId="{323D4AB6-47A9-4186-B1C5-251078346FF0}" type="presParOf" srcId="{D29B740D-46C4-4F6F-9646-8BBD5DAD1949}" destId="{1320CCF3-2326-4C64-8CD6-42322E87EA50}" srcOrd="2" destOrd="0" presId="urn:microsoft.com/office/officeart/2005/8/layout/default"/>
    <dgm:cxn modelId="{4018F5D2-98D6-43E1-9DBB-C315684D69B4}" type="presParOf" srcId="{D29B740D-46C4-4F6F-9646-8BBD5DAD1949}" destId="{AAB7813E-BB43-461A-A917-BDC57C8C70EC}" srcOrd="3" destOrd="0" presId="urn:microsoft.com/office/officeart/2005/8/layout/default"/>
    <dgm:cxn modelId="{1C982B0F-84AA-462B-BB31-86118F5C6433}" type="presParOf" srcId="{D29B740D-46C4-4F6F-9646-8BBD5DAD1949}" destId="{3DF7765C-ED71-4E8F-8D2D-E9FF99741773}" srcOrd="4" destOrd="0" presId="urn:microsoft.com/office/officeart/2005/8/layout/default"/>
    <dgm:cxn modelId="{6226346F-CE9D-46AA-82FF-085D1EE42B68}" type="presParOf" srcId="{D29B740D-46C4-4F6F-9646-8BBD5DAD1949}" destId="{E87154E2-3568-4210-A321-7ACBCC25E7E9}" srcOrd="5" destOrd="0" presId="urn:microsoft.com/office/officeart/2005/8/layout/default"/>
    <dgm:cxn modelId="{ECDB03DA-B9F7-41F5-B370-DB1DBD3E8D0B}" type="presParOf" srcId="{D29B740D-46C4-4F6F-9646-8BBD5DAD1949}" destId="{B17EAC51-1EC1-4359-9E8F-CBB564E59B3E}" srcOrd="6" destOrd="0" presId="urn:microsoft.com/office/officeart/2005/8/layout/default"/>
    <dgm:cxn modelId="{8E298AFB-AFA9-4DBF-B36B-6A25E51489CD}" type="presParOf" srcId="{D29B740D-46C4-4F6F-9646-8BBD5DAD1949}" destId="{59012324-0748-4E48-8CE2-2F6AC7100B54}" srcOrd="7" destOrd="0" presId="urn:microsoft.com/office/officeart/2005/8/layout/default"/>
    <dgm:cxn modelId="{23F0B936-5730-4CB3-83F7-398357FC1026}" type="presParOf" srcId="{D29B740D-46C4-4F6F-9646-8BBD5DAD1949}" destId="{4DC5CB5C-AA60-4901-B255-311AA58E022E}" srcOrd="8" destOrd="0" presId="urn:microsoft.com/office/officeart/2005/8/layout/default"/>
    <dgm:cxn modelId="{19A1142B-761F-427A-8241-AD4586C389D0}" type="presParOf" srcId="{D29B740D-46C4-4F6F-9646-8BBD5DAD1949}" destId="{D0804F22-8F28-40B5-BF27-CBE385E72F19}" srcOrd="9" destOrd="0" presId="urn:microsoft.com/office/officeart/2005/8/layout/default"/>
    <dgm:cxn modelId="{D8B69C74-907C-4E94-AD49-23BEA7DB2EE0}" type="presParOf" srcId="{D29B740D-46C4-4F6F-9646-8BBD5DAD1949}" destId="{33A18B6E-C43B-4426-ADAE-31085F8269E9}" srcOrd="10" destOrd="0" presId="urn:microsoft.com/office/officeart/2005/8/layout/default"/>
    <dgm:cxn modelId="{B95B4AC5-8A03-425E-B9BE-764387F9148B}" type="presParOf" srcId="{D29B740D-46C4-4F6F-9646-8BBD5DAD1949}" destId="{18711631-4F25-4874-B3E2-4C3A6327BD1A}" srcOrd="11" destOrd="0" presId="urn:microsoft.com/office/officeart/2005/8/layout/default"/>
    <dgm:cxn modelId="{44A02EB7-98E2-4D2E-9559-B691AF288F83}" type="presParOf" srcId="{D29B740D-46C4-4F6F-9646-8BBD5DAD1949}" destId="{B7E0B429-89D6-46BA-AA64-30468FD36876}" srcOrd="12" destOrd="0" presId="urn:microsoft.com/office/officeart/2005/8/layout/default"/>
    <dgm:cxn modelId="{34225066-5B7D-42CD-939F-674FAB929C6D}" type="presParOf" srcId="{D29B740D-46C4-4F6F-9646-8BBD5DAD1949}" destId="{2EC00892-23E6-4F93-9928-8223BAC3874E}" srcOrd="13" destOrd="0" presId="urn:microsoft.com/office/officeart/2005/8/layout/default"/>
    <dgm:cxn modelId="{F1F74589-FDD7-4FA6-AD71-D1BDCA660D76}" type="presParOf" srcId="{D29B740D-46C4-4F6F-9646-8BBD5DAD1949}" destId="{43021DCE-1583-43F1-A3A2-A6983D84AC8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9A62CB-B27C-4AFE-B236-9F3BB56996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C96F9CC-4369-47D8-89E1-C73519D6B775}">
      <dgm:prSet/>
      <dgm:spPr/>
      <dgm:t>
        <a:bodyPr/>
        <a:lstStyle/>
        <a:p>
          <a:r>
            <a:rPr lang="en-US" b="1"/>
            <a:t>Rating</a:t>
          </a:r>
          <a:r>
            <a:rPr lang="en-US"/>
            <a:t>: the ratings of the show are listed below. </a:t>
          </a:r>
        </a:p>
      </dgm:t>
    </dgm:pt>
    <dgm:pt modelId="{FC288D48-FF0A-4665-8308-EB03EC8DA6E2}" type="parTrans" cxnId="{8025A653-2562-4034-B565-3E56B945332F}">
      <dgm:prSet/>
      <dgm:spPr/>
      <dgm:t>
        <a:bodyPr/>
        <a:lstStyle/>
        <a:p>
          <a:endParaRPr lang="en-US"/>
        </a:p>
      </dgm:t>
    </dgm:pt>
    <dgm:pt modelId="{E2A25B95-ABD2-4493-9DA5-E865EE077078}" type="sibTrans" cxnId="{8025A653-2562-4034-B565-3E56B945332F}">
      <dgm:prSet/>
      <dgm:spPr/>
      <dgm:t>
        <a:bodyPr/>
        <a:lstStyle/>
        <a:p>
          <a:endParaRPr lang="en-US"/>
        </a:p>
      </dgm:t>
    </dgm:pt>
    <dgm:pt modelId="{B5CB4B9D-9213-40B7-A28C-11EE327AE0B3}">
      <dgm:prSet/>
      <dgm:spPr/>
      <dgm:t>
        <a:bodyPr/>
        <a:lstStyle/>
        <a:p>
          <a:r>
            <a:rPr lang="en-US" b="1"/>
            <a:t>Rated G</a:t>
          </a:r>
          <a:r>
            <a:rPr lang="en-US"/>
            <a:t>: General audiences – All ages admitted. </a:t>
          </a:r>
        </a:p>
      </dgm:t>
    </dgm:pt>
    <dgm:pt modelId="{36CE9ECA-974C-4CA1-8DFE-44925E04FBD4}" type="parTrans" cxnId="{A50FBFD7-2F48-4717-98E2-25583DC5EF8B}">
      <dgm:prSet/>
      <dgm:spPr/>
      <dgm:t>
        <a:bodyPr/>
        <a:lstStyle/>
        <a:p>
          <a:endParaRPr lang="en-US"/>
        </a:p>
      </dgm:t>
    </dgm:pt>
    <dgm:pt modelId="{4257D4D7-0629-409C-B028-B9AD0FB4DD50}" type="sibTrans" cxnId="{A50FBFD7-2F48-4717-98E2-25583DC5EF8B}">
      <dgm:prSet/>
      <dgm:spPr/>
      <dgm:t>
        <a:bodyPr/>
        <a:lstStyle/>
        <a:p>
          <a:endParaRPr lang="en-US"/>
        </a:p>
      </dgm:t>
    </dgm:pt>
    <dgm:pt modelId="{552C2969-83BD-423B-9DE4-E13B77BA869D}">
      <dgm:prSet/>
      <dgm:spPr/>
      <dgm:t>
        <a:bodyPr/>
        <a:lstStyle/>
        <a:p>
          <a:r>
            <a:rPr lang="en-US" b="1"/>
            <a:t>Rated PG</a:t>
          </a:r>
          <a:r>
            <a:rPr lang="en-US"/>
            <a:t>: Parental guidance suggested – Some material may not be suitable for children. </a:t>
          </a:r>
        </a:p>
      </dgm:t>
    </dgm:pt>
    <dgm:pt modelId="{3969FE64-26F2-4C59-ACAE-8B61FD7555AF}" type="parTrans" cxnId="{2942ED95-908A-4609-BA69-8596CAE8749A}">
      <dgm:prSet/>
      <dgm:spPr/>
      <dgm:t>
        <a:bodyPr/>
        <a:lstStyle/>
        <a:p>
          <a:endParaRPr lang="en-US"/>
        </a:p>
      </dgm:t>
    </dgm:pt>
    <dgm:pt modelId="{FB47DB90-2CA3-42DF-8044-C289846DF243}" type="sibTrans" cxnId="{2942ED95-908A-4609-BA69-8596CAE8749A}">
      <dgm:prSet/>
      <dgm:spPr/>
      <dgm:t>
        <a:bodyPr/>
        <a:lstStyle/>
        <a:p>
          <a:endParaRPr lang="en-US"/>
        </a:p>
      </dgm:t>
    </dgm:pt>
    <dgm:pt modelId="{C501DF60-5BEA-442A-A9F0-2BB5A85C4AD6}">
      <dgm:prSet/>
      <dgm:spPr/>
      <dgm:t>
        <a:bodyPr/>
        <a:lstStyle/>
        <a:p>
          <a:r>
            <a:rPr lang="en-US" b="1"/>
            <a:t>Rated PG-13</a:t>
          </a:r>
          <a:r>
            <a:rPr lang="en-US"/>
            <a:t>: Parents strongly cautioned – Some material may be inappropriate for children under 13. </a:t>
          </a:r>
        </a:p>
      </dgm:t>
    </dgm:pt>
    <dgm:pt modelId="{742F9E9C-AC1D-46EA-B2E8-E59FD78A2B34}" type="parTrans" cxnId="{6F1069B5-35D8-483D-8ACC-C45C0415D6B7}">
      <dgm:prSet/>
      <dgm:spPr/>
      <dgm:t>
        <a:bodyPr/>
        <a:lstStyle/>
        <a:p>
          <a:endParaRPr lang="en-US"/>
        </a:p>
      </dgm:t>
    </dgm:pt>
    <dgm:pt modelId="{94C870C2-D002-4E19-945B-9718776921E6}" type="sibTrans" cxnId="{6F1069B5-35D8-483D-8ACC-C45C0415D6B7}">
      <dgm:prSet/>
      <dgm:spPr/>
      <dgm:t>
        <a:bodyPr/>
        <a:lstStyle/>
        <a:p>
          <a:endParaRPr lang="en-US"/>
        </a:p>
      </dgm:t>
    </dgm:pt>
    <dgm:pt modelId="{8819CD78-22F0-4C1E-8F01-86BECF5D7752}">
      <dgm:prSet/>
      <dgm:spPr/>
      <dgm:t>
        <a:bodyPr/>
        <a:lstStyle/>
        <a:p>
          <a:r>
            <a:rPr lang="en-US" b="1"/>
            <a:t>Rated R</a:t>
          </a:r>
          <a:r>
            <a:rPr lang="en-US"/>
            <a:t>: Restricted – Under 17 requires accompanying parent or adult guardian. </a:t>
          </a:r>
        </a:p>
      </dgm:t>
    </dgm:pt>
    <dgm:pt modelId="{89C7126C-4D70-4A55-983A-2D5927550677}" type="parTrans" cxnId="{7F0E4154-784A-4076-87DD-EBD3D196CF7E}">
      <dgm:prSet/>
      <dgm:spPr/>
      <dgm:t>
        <a:bodyPr/>
        <a:lstStyle/>
        <a:p>
          <a:endParaRPr lang="en-US"/>
        </a:p>
      </dgm:t>
    </dgm:pt>
    <dgm:pt modelId="{1848E795-A010-488E-9882-4824C5B2FA22}" type="sibTrans" cxnId="{7F0E4154-784A-4076-87DD-EBD3D196CF7E}">
      <dgm:prSet/>
      <dgm:spPr/>
      <dgm:t>
        <a:bodyPr/>
        <a:lstStyle/>
        <a:p>
          <a:endParaRPr lang="en-US"/>
        </a:p>
      </dgm:t>
    </dgm:pt>
    <dgm:pt modelId="{E109CF8B-9AD5-4895-B452-1B10E417AF23}">
      <dgm:prSet/>
      <dgm:spPr/>
      <dgm:t>
        <a:bodyPr/>
        <a:lstStyle/>
        <a:p>
          <a:r>
            <a:rPr lang="en-US" b="1"/>
            <a:t>Rated NC-17</a:t>
          </a:r>
          <a:r>
            <a:rPr lang="en-US"/>
            <a:t>: Adults Only – No one 17 and under admitted. </a:t>
          </a:r>
        </a:p>
      </dgm:t>
    </dgm:pt>
    <dgm:pt modelId="{DC45A967-47FB-4F5B-B5DE-4D6E72DD3DE0}" type="parTrans" cxnId="{CAEB6F66-17B7-4B56-8FF2-E345ECBAAFFA}">
      <dgm:prSet/>
      <dgm:spPr/>
      <dgm:t>
        <a:bodyPr/>
        <a:lstStyle/>
        <a:p>
          <a:endParaRPr lang="en-US"/>
        </a:p>
      </dgm:t>
    </dgm:pt>
    <dgm:pt modelId="{1A0938A7-DE06-4A47-98FC-A6B9E1CBF61D}" type="sibTrans" cxnId="{CAEB6F66-17B7-4B56-8FF2-E345ECBAAFFA}">
      <dgm:prSet/>
      <dgm:spPr/>
      <dgm:t>
        <a:bodyPr/>
        <a:lstStyle/>
        <a:p>
          <a:endParaRPr lang="en-US"/>
        </a:p>
      </dgm:t>
    </dgm:pt>
    <dgm:pt modelId="{8D440DCE-5841-4474-BCB3-5FC2E05D9824}">
      <dgm:prSet/>
      <dgm:spPr/>
      <dgm:t>
        <a:bodyPr/>
        <a:lstStyle/>
        <a:p>
          <a:r>
            <a:rPr lang="en-US" b="1"/>
            <a:t>Duration</a:t>
          </a:r>
          <a:r>
            <a:rPr lang="en-US"/>
            <a:t>: the length of the show in minutes. </a:t>
          </a:r>
        </a:p>
      </dgm:t>
    </dgm:pt>
    <dgm:pt modelId="{FB00919C-2729-47C0-B594-725A3629ADD3}" type="parTrans" cxnId="{78AE93B5-7862-478C-BB1E-1C962C9D5FC3}">
      <dgm:prSet/>
      <dgm:spPr/>
      <dgm:t>
        <a:bodyPr/>
        <a:lstStyle/>
        <a:p>
          <a:endParaRPr lang="en-US"/>
        </a:p>
      </dgm:t>
    </dgm:pt>
    <dgm:pt modelId="{6E4F0137-2C2D-4396-84E4-A0D7F52921EF}" type="sibTrans" cxnId="{78AE93B5-7862-478C-BB1E-1C962C9D5FC3}">
      <dgm:prSet/>
      <dgm:spPr/>
      <dgm:t>
        <a:bodyPr/>
        <a:lstStyle/>
        <a:p>
          <a:endParaRPr lang="en-US"/>
        </a:p>
      </dgm:t>
    </dgm:pt>
    <dgm:pt modelId="{9A1C349D-63A0-4AFC-9EB6-55381F7B1EA8}">
      <dgm:prSet/>
      <dgm:spPr/>
      <dgm:t>
        <a:bodyPr/>
        <a:lstStyle/>
        <a:p>
          <a:r>
            <a:rPr lang="en-US" b="1"/>
            <a:t>Listed In</a:t>
          </a:r>
          <a:r>
            <a:rPr lang="en-US"/>
            <a:t>: Describes under which genre the show or movie is being listed. </a:t>
          </a:r>
        </a:p>
      </dgm:t>
    </dgm:pt>
    <dgm:pt modelId="{4F6E6330-83A4-44DA-922F-B54EBE96EE9F}" type="parTrans" cxnId="{6F35ABD1-DDAD-4E5A-B324-8BD1DE00D9F3}">
      <dgm:prSet/>
      <dgm:spPr/>
      <dgm:t>
        <a:bodyPr/>
        <a:lstStyle/>
        <a:p>
          <a:endParaRPr lang="en-US"/>
        </a:p>
      </dgm:t>
    </dgm:pt>
    <dgm:pt modelId="{AB9A5C4A-DD3A-4A32-B919-E4B1792EC866}" type="sibTrans" cxnId="{6F35ABD1-DDAD-4E5A-B324-8BD1DE00D9F3}">
      <dgm:prSet/>
      <dgm:spPr/>
      <dgm:t>
        <a:bodyPr/>
        <a:lstStyle/>
        <a:p>
          <a:endParaRPr lang="en-US"/>
        </a:p>
      </dgm:t>
    </dgm:pt>
    <dgm:pt modelId="{34D7D358-0EE3-4068-AC34-25A7FBE2319C}">
      <dgm:prSet/>
      <dgm:spPr/>
      <dgm:t>
        <a:bodyPr/>
        <a:lstStyle/>
        <a:p>
          <a:r>
            <a:rPr lang="en-US" b="1"/>
            <a:t>Description</a:t>
          </a:r>
          <a:r>
            <a:rPr lang="en-US"/>
            <a:t>: A brief description of the movie or TV show. </a:t>
          </a:r>
        </a:p>
      </dgm:t>
    </dgm:pt>
    <dgm:pt modelId="{20B86558-1CBC-4199-9B74-29FB9A8396B4}" type="parTrans" cxnId="{18200566-C0B8-4446-90FF-3EF53CEC74B1}">
      <dgm:prSet/>
      <dgm:spPr/>
      <dgm:t>
        <a:bodyPr/>
        <a:lstStyle/>
        <a:p>
          <a:endParaRPr lang="en-US"/>
        </a:p>
      </dgm:t>
    </dgm:pt>
    <dgm:pt modelId="{415E29EB-18E9-4C02-9974-6A691952E89F}" type="sibTrans" cxnId="{18200566-C0B8-4446-90FF-3EF53CEC74B1}">
      <dgm:prSet/>
      <dgm:spPr/>
      <dgm:t>
        <a:bodyPr/>
        <a:lstStyle/>
        <a:p>
          <a:endParaRPr lang="en-US"/>
        </a:p>
      </dgm:t>
    </dgm:pt>
    <dgm:pt modelId="{2C50B05C-3F26-4D32-9B3F-7E9AEA0F8BCF}">
      <dgm:prSet/>
      <dgm:spPr/>
      <dgm:t>
        <a:bodyPr/>
        <a:lstStyle/>
        <a:p>
          <a:r>
            <a:rPr lang="en-US"/>
            <a:t>One of the main reason why we used this data set is because it is suitable for our project objective and has more observation than other data sets available.  </a:t>
          </a:r>
        </a:p>
      </dgm:t>
    </dgm:pt>
    <dgm:pt modelId="{DAD0673C-4536-4092-B9DF-4C3B9E4BB226}" type="parTrans" cxnId="{F5FE70D4-D766-4F27-BBFA-3FE0B79A8D1F}">
      <dgm:prSet/>
      <dgm:spPr/>
      <dgm:t>
        <a:bodyPr/>
        <a:lstStyle/>
        <a:p>
          <a:endParaRPr lang="en-US"/>
        </a:p>
      </dgm:t>
    </dgm:pt>
    <dgm:pt modelId="{F8FA583C-AA7A-4FB4-9A9B-814CFC78B7F9}" type="sibTrans" cxnId="{F5FE70D4-D766-4F27-BBFA-3FE0B79A8D1F}">
      <dgm:prSet/>
      <dgm:spPr/>
      <dgm:t>
        <a:bodyPr/>
        <a:lstStyle/>
        <a:p>
          <a:endParaRPr lang="en-US"/>
        </a:p>
      </dgm:t>
    </dgm:pt>
    <dgm:pt modelId="{F71BEA2A-5636-4E58-B1D0-5BAD02C971D1}" type="pres">
      <dgm:prSet presAssocID="{6B9A62CB-B27C-4AFE-B236-9F3BB5699687}" presName="diagram" presStyleCnt="0">
        <dgm:presLayoutVars>
          <dgm:dir/>
          <dgm:resizeHandles val="exact"/>
        </dgm:presLayoutVars>
      </dgm:prSet>
      <dgm:spPr/>
    </dgm:pt>
    <dgm:pt modelId="{436DEC52-D43F-45D4-9F85-5811DFDE145D}" type="pres">
      <dgm:prSet presAssocID="{FC96F9CC-4369-47D8-89E1-C73519D6B775}" presName="node" presStyleLbl="node1" presStyleIdx="0" presStyleCnt="10">
        <dgm:presLayoutVars>
          <dgm:bulletEnabled val="1"/>
        </dgm:presLayoutVars>
      </dgm:prSet>
      <dgm:spPr/>
    </dgm:pt>
    <dgm:pt modelId="{75DFAC01-F77E-4B9E-A480-BAF8907CF32C}" type="pres">
      <dgm:prSet presAssocID="{E2A25B95-ABD2-4493-9DA5-E865EE077078}" presName="sibTrans" presStyleCnt="0"/>
      <dgm:spPr/>
    </dgm:pt>
    <dgm:pt modelId="{1788C85A-94FF-4F59-8BC2-E5918F003310}" type="pres">
      <dgm:prSet presAssocID="{B5CB4B9D-9213-40B7-A28C-11EE327AE0B3}" presName="node" presStyleLbl="node1" presStyleIdx="1" presStyleCnt="10">
        <dgm:presLayoutVars>
          <dgm:bulletEnabled val="1"/>
        </dgm:presLayoutVars>
      </dgm:prSet>
      <dgm:spPr/>
    </dgm:pt>
    <dgm:pt modelId="{CD80D261-9CA7-43A9-8648-4CE78502E1B3}" type="pres">
      <dgm:prSet presAssocID="{4257D4D7-0629-409C-B028-B9AD0FB4DD50}" presName="sibTrans" presStyleCnt="0"/>
      <dgm:spPr/>
    </dgm:pt>
    <dgm:pt modelId="{15BF7357-B238-47C4-9215-8C925D7A4CD8}" type="pres">
      <dgm:prSet presAssocID="{552C2969-83BD-423B-9DE4-E13B77BA869D}" presName="node" presStyleLbl="node1" presStyleIdx="2" presStyleCnt="10">
        <dgm:presLayoutVars>
          <dgm:bulletEnabled val="1"/>
        </dgm:presLayoutVars>
      </dgm:prSet>
      <dgm:spPr/>
    </dgm:pt>
    <dgm:pt modelId="{3EA89663-E9D9-4A06-B4C7-0020D917C689}" type="pres">
      <dgm:prSet presAssocID="{FB47DB90-2CA3-42DF-8044-C289846DF243}" presName="sibTrans" presStyleCnt="0"/>
      <dgm:spPr/>
    </dgm:pt>
    <dgm:pt modelId="{9557287E-B181-4B98-B9E6-BBBFCA7CDEDB}" type="pres">
      <dgm:prSet presAssocID="{C501DF60-5BEA-442A-A9F0-2BB5A85C4AD6}" presName="node" presStyleLbl="node1" presStyleIdx="3" presStyleCnt="10">
        <dgm:presLayoutVars>
          <dgm:bulletEnabled val="1"/>
        </dgm:presLayoutVars>
      </dgm:prSet>
      <dgm:spPr/>
    </dgm:pt>
    <dgm:pt modelId="{343B4EDB-E129-415B-B2AE-78200E2C33DD}" type="pres">
      <dgm:prSet presAssocID="{94C870C2-D002-4E19-945B-9718776921E6}" presName="sibTrans" presStyleCnt="0"/>
      <dgm:spPr/>
    </dgm:pt>
    <dgm:pt modelId="{5EEDA96F-E0CA-45FD-AE4F-39F60E8DF0C6}" type="pres">
      <dgm:prSet presAssocID="{8819CD78-22F0-4C1E-8F01-86BECF5D7752}" presName="node" presStyleLbl="node1" presStyleIdx="4" presStyleCnt="10">
        <dgm:presLayoutVars>
          <dgm:bulletEnabled val="1"/>
        </dgm:presLayoutVars>
      </dgm:prSet>
      <dgm:spPr/>
    </dgm:pt>
    <dgm:pt modelId="{C59BC3CE-636F-4401-AC54-D08C61397D41}" type="pres">
      <dgm:prSet presAssocID="{1848E795-A010-488E-9882-4824C5B2FA22}" presName="sibTrans" presStyleCnt="0"/>
      <dgm:spPr/>
    </dgm:pt>
    <dgm:pt modelId="{1C078728-68FE-49BA-94DC-BE5090A8C5E0}" type="pres">
      <dgm:prSet presAssocID="{E109CF8B-9AD5-4895-B452-1B10E417AF23}" presName="node" presStyleLbl="node1" presStyleIdx="5" presStyleCnt="10">
        <dgm:presLayoutVars>
          <dgm:bulletEnabled val="1"/>
        </dgm:presLayoutVars>
      </dgm:prSet>
      <dgm:spPr/>
    </dgm:pt>
    <dgm:pt modelId="{BF56117A-E2BD-4141-9502-BB13E879A21C}" type="pres">
      <dgm:prSet presAssocID="{1A0938A7-DE06-4A47-98FC-A6B9E1CBF61D}" presName="sibTrans" presStyleCnt="0"/>
      <dgm:spPr/>
    </dgm:pt>
    <dgm:pt modelId="{3E314890-7287-49CD-8011-5113ABDDA4C8}" type="pres">
      <dgm:prSet presAssocID="{8D440DCE-5841-4474-BCB3-5FC2E05D9824}" presName="node" presStyleLbl="node1" presStyleIdx="6" presStyleCnt="10">
        <dgm:presLayoutVars>
          <dgm:bulletEnabled val="1"/>
        </dgm:presLayoutVars>
      </dgm:prSet>
      <dgm:spPr/>
    </dgm:pt>
    <dgm:pt modelId="{89456390-176D-435F-A9BF-1F6937F38275}" type="pres">
      <dgm:prSet presAssocID="{6E4F0137-2C2D-4396-84E4-A0D7F52921EF}" presName="sibTrans" presStyleCnt="0"/>
      <dgm:spPr/>
    </dgm:pt>
    <dgm:pt modelId="{47B4569E-3FA6-43F6-9783-F4C0D251DBB5}" type="pres">
      <dgm:prSet presAssocID="{9A1C349D-63A0-4AFC-9EB6-55381F7B1EA8}" presName="node" presStyleLbl="node1" presStyleIdx="7" presStyleCnt="10">
        <dgm:presLayoutVars>
          <dgm:bulletEnabled val="1"/>
        </dgm:presLayoutVars>
      </dgm:prSet>
      <dgm:spPr/>
    </dgm:pt>
    <dgm:pt modelId="{DA850B30-C4F9-4E52-A23F-59FFE6AF1254}" type="pres">
      <dgm:prSet presAssocID="{AB9A5C4A-DD3A-4A32-B919-E4B1792EC866}" presName="sibTrans" presStyleCnt="0"/>
      <dgm:spPr/>
    </dgm:pt>
    <dgm:pt modelId="{95E8413E-6F7E-41FF-912B-073F8CD8C906}" type="pres">
      <dgm:prSet presAssocID="{34D7D358-0EE3-4068-AC34-25A7FBE2319C}" presName="node" presStyleLbl="node1" presStyleIdx="8" presStyleCnt="10">
        <dgm:presLayoutVars>
          <dgm:bulletEnabled val="1"/>
        </dgm:presLayoutVars>
      </dgm:prSet>
      <dgm:spPr/>
    </dgm:pt>
    <dgm:pt modelId="{630D4327-7BE8-4C1E-925A-3F989620C918}" type="pres">
      <dgm:prSet presAssocID="{415E29EB-18E9-4C02-9974-6A691952E89F}" presName="sibTrans" presStyleCnt="0"/>
      <dgm:spPr/>
    </dgm:pt>
    <dgm:pt modelId="{3A9456CB-791A-4100-8E75-246F331AE10F}" type="pres">
      <dgm:prSet presAssocID="{2C50B05C-3F26-4D32-9B3F-7E9AEA0F8BCF}" presName="node" presStyleLbl="node1" presStyleIdx="9" presStyleCnt="10">
        <dgm:presLayoutVars>
          <dgm:bulletEnabled val="1"/>
        </dgm:presLayoutVars>
      </dgm:prSet>
      <dgm:spPr/>
    </dgm:pt>
  </dgm:ptLst>
  <dgm:cxnLst>
    <dgm:cxn modelId="{10ADAF0A-C6E4-4650-8F93-54241F4118CC}" type="presOf" srcId="{6B9A62CB-B27C-4AFE-B236-9F3BB5699687}" destId="{F71BEA2A-5636-4E58-B1D0-5BAD02C971D1}" srcOrd="0" destOrd="0" presId="urn:microsoft.com/office/officeart/2005/8/layout/default"/>
    <dgm:cxn modelId="{20CB6D2F-E26D-47B4-884A-1D60F2E43466}" type="presOf" srcId="{8D440DCE-5841-4474-BCB3-5FC2E05D9824}" destId="{3E314890-7287-49CD-8011-5113ABDDA4C8}" srcOrd="0" destOrd="0" presId="urn:microsoft.com/office/officeart/2005/8/layout/default"/>
    <dgm:cxn modelId="{85C69640-F7BC-4730-AF38-52FB5522079C}" type="presOf" srcId="{B5CB4B9D-9213-40B7-A28C-11EE327AE0B3}" destId="{1788C85A-94FF-4F59-8BC2-E5918F003310}" srcOrd="0" destOrd="0" presId="urn:microsoft.com/office/officeart/2005/8/layout/default"/>
    <dgm:cxn modelId="{18200566-C0B8-4446-90FF-3EF53CEC74B1}" srcId="{6B9A62CB-B27C-4AFE-B236-9F3BB5699687}" destId="{34D7D358-0EE3-4068-AC34-25A7FBE2319C}" srcOrd="8" destOrd="0" parTransId="{20B86558-1CBC-4199-9B74-29FB9A8396B4}" sibTransId="{415E29EB-18E9-4C02-9974-6A691952E89F}"/>
    <dgm:cxn modelId="{CAEB6F66-17B7-4B56-8FF2-E345ECBAAFFA}" srcId="{6B9A62CB-B27C-4AFE-B236-9F3BB5699687}" destId="{E109CF8B-9AD5-4895-B452-1B10E417AF23}" srcOrd="5" destOrd="0" parTransId="{DC45A967-47FB-4F5B-B5DE-4D6E72DD3DE0}" sibTransId="{1A0938A7-DE06-4A47-98FC-A6B9E1CBF61D}"/>
    <dgm:cxn modelId="{8025A653-2562-4034-B565-3E56B945332F}" srcId="{6B9A62CB-B27C-4AFE-B236-9F3BB5699687}" destId="{FC96F9CC-4369-47D8-89E1-C73519D6B775}" srcOrd="0" destOrd="0" parTransId="{FC288D48-FF0A-4665-8308-EB03EC8DA6E2}" sibTransId="{E2A25B95-ABD2-4493-9DA5-E865EE077078}"/>
    <dgm:cxn modelId="{7F0E4154-784A-4076-87DD-EBD3D196CF7E}" srcId="{6B9A62CB-B27C-4AFE-B236-9F3BB5699687}" destId="{8819CD78-22F0-4C1E-8F01-86BECF5D7752}" srcOrd="4" destOrd="0" parTransId="{89C7126C-4D70-4A55-983A-2D5927550677}" sibTransId="{1848E795-A010-488E-9882-4824C5B2FA22}"/>
    <dgm:cxn modelId="{9991B257-DE33-4E41-ADEF-61DF153879B2}" type="presOf" srcId="{9A1C349D-63A0-4AFC-9EB6-55381F7B1EA8}" destId="{47B4569E-3FA6-43F6-9783-F4C0D251DBB5}" srcOrd="0" destOrd="0" presId="urn:microsoft.com/office/officeart/2005/8/layout/default"/>
    <dgm:cxn modelId="{A013155A-B9C0-41E9-8963-25399EA5F007}" type="presOf" srcId="{C501DF60-5BEA-442A-A9F0-2BB5A85C4AD6}" destId="{9557287E-B181-4B98-B9E6-BBBFCA7CDEDB}" srcOrd="0" destOrd="0" presId="urn:microsoft.com/office/officeart/2005/8/layout/default"/>
    <dgm:cxn modelId="{2942ED95-908A-4609-BA69-8596CAE8749A}" srcId="{6B9A62CB-B27C-4AFE-B236-9F3BB5699687}" destId="{552C2969-83BD-423B-9DE4-E13B77BA869D}" srcOrd="2" destOrd="0" parTransId="{3969FE64-26F2-4C59-ACAE-8B61FD7555AF}" sibTransId="{FB47DB90-2CA3-42DF-8044-C289846DF243}"/>
    <dgm:cxn modelId="{6ABCD09E-EEB1-44F4-BF1B-26733D681A9D}" type="presOf" srcId="{2C50B05C-3F26-4D32-9B3F-7E9AEA0F8BCF}" destId="{3A9456CB-791A-4100-8E75-246F331AE10F}" srcOrd="0" destOrd="0" presId="urn:microsoft.com/office/officeart/2005/8/layout/default"/>
    <dgm:cxn modelId="{69A5ACA8-4505-4BB2-B296-22D983C5C3F2}" type="presOf" srcId="{E109CF8B-9AD5-4895-B452-1B10E417AF23}" destId="{1C078728-68FE-49BA-94DC-BE5090A8C5E0}" srcOrd="0" destOrd="0" presId="urn:microsoft.com/office/officeart/2005/8/layout/default"/>
    <dgm:cxn modelId="{6F1069B5-35D8-483D-8ACC-C45C0415D6B7}" srcId="{6B9A62CB-B27C-4AFE-B236-9F3BB5699687}" destId="{C501DF60-5BEA-442A-A9F0-2BB5A85C4AD6}" srcOrd="3" destOrd="0" parTransId="{742F9E9C-AC1D-46EA-B2E8-E59FD78A2B34}" sibTransId="{94C870C2-D002-4E19-945B-9718776921E6}"/>
    <dgm:cxn modelId="{78AE93B5-7862-478C-BB1E-1C962C9D5FC3}" srcId="{6B9A62CB-B27C-4AFE-B236-9F3BB5699687}" destId="{8D440DCE-5841-4474-BCB3-5FC2E05D9824}" srcOrd="6" destOrd="0" parTransId="{FB00919C-2729-47C0-B594-725A3629ADD3}" sibTransId="{6E4F0137-2C2D-4396-84E4-A0D7F52921EF}"/>
    <dgm:cxn modelId="{025EFDCF-A91B-4B5F-B1B0-658DE01F7799}" type="presOf" srcId="{552C2969-83BD-423B-9DE4-E13B77BA869D}" destId="{15BF7357-B238-47C4-9215-8C925D7A4CD8}" srcOrd="0" destOrd="0" presId="urn:microsoft.com/office/officeart/2005/8/layout/default"/>
    <dgm:cxn modelId="{6F35ABD1-DDAD-4E5A-B324-8BD1DE00D9F3}" srcId="{6B9A62CB-B27C-4AFE-B236-9F3BB5699687}" destId="{9A1C349D-63A0-4AFC-9EB6-55381F7B1EA8}" srcOrd="7" destOrd="0" parTransId="{4F6E6330-83A4-44DA-922F-B54EBE96EE9F}" sibTransId="{AB9A5C4A-DD3A-4A32-B919-E4B1792EC866}"/>
    <dgm:cxn modelId="{F5FE70D4-D766-4F27-BBFA-3FE0B79A8D1F}" srcId="{6B9A62CB-B27C-4AFE-B236-9F3BB5699687}" destId="{2C50B05C-3F26-4D32-9B3F-7E9AEA0F8BCF}" srcOrd="9" destOrd="0" parTransId="{DAD0673C-4536-4092-B9DF-4C3B9E4BB226}" sibTransId="{F8FA583C-AA7A-4FB4-9A9B-814CFC78B7F9}"/>
    <dgm:cxn modelId="{A50FBFD7-2F48-4717-98E2-25583DC5EF8B}" srcId="{6B9A62CB-B27C-4AFE-B236-9F3BB5699687}" destId="{B5CB4B9D-9213-40B7-A28C-11EE327AE0B3}" srcOrd="1" destOrd="0" parTransId="{36CE9ECA-974C-4CA1-8DFE-44925E04FBD4}" sibTransId="{4257D4D7-0629-409C-B028-B9AD0FB4DD50}"/>
    <dgm:cxn modelId="{AD4F90DD-A5FA-494E-94AF-E1D522B85133}" type="presOf" srcId="{FC96F9CC-4369-47D8-89E1-C73519D6B775}" destId="{436DEC52-D43F-45D4-9F85-5811DFDE145D}" srcOrd="0" destOrd="0" presId="urn:microsoft.com/office/officeart/2005/8/layout/default"/>
    <dgm:cxn modelId="{5DE7B9E5-300E-4F2B-9157-042C08B182BD}" type="presOf" srcId="{8819CD78-22F0-4C1E-8F01-86BECF5D7752}" destId="{5EEDA96F-E0CA-45FD-AE4F-39F60E8DF0C6}" srcOrd="0" destOrd="0" presId="urn:microsoft.com/office/officeart/2005/8/layout/default"/>
    <dgm:cxn modelId="{96A103F3-F09A-4792-9BE6-D106D9F2CF02}" type="presOf" srcId="{34D7D358-0EE3-4068-AC34-25A7FBE2319C}" destId="{95E8413E-6F7E-41FF-912B-073F8CD8C906}" srcOrd="0" destOrd="0" presId="urn:microsoft.com/office/officeart/2005/8/layout/default"/>
    <dgm:cxn modelId="{38C897D2-66B9-463B-B68C-DA027BC8DE60}" type="presParOf" srcId="{F71BEA2A-5636-4E58-B1D0-5BAD02C971D1}" destId="{436DEC52-D43F-45D4-9F85-5811DFDE145D}" srcOrd="0" destOrd="0" presId="urn:microsoft.com/office/officeart/2005/8/layout/default"/>
    <dgm:cxn modelId="{E1034BB8-F1A1-4E82-A38D-C367FBAB2A0C}" type="presParOf" srcId="{F71BEA2A-5636-4E58-B1D0-5BAD02C971D1}" destId="{75DFAC01-F77E-4B9E-A480-BAF8907CF32C}" srcOrd="1" destOrd="0" presId="urn:microsoft.com/office/officeart/2005/8/layout/default"/>
    <dgm:cxn modelId="{2BC8FDAD-6C7E-423D-9E75-3E0B645C4D6D}" type="presParOf" srcId="{F71BEA2A-5636-4E58-B1D0-5BAD02C971D1}" destId="{1788C85A-94FF-4F59-8BC2-E5918F003310}" srcOrd="2" destOrd="0" presId="urn:microsoft.com/office/officeart/2005/8/layout/default"/>
    <dgm:cxn modelId="{522CD910-3FAD-48D3-8D2C-5A093543B3ED}" type="presParOf" srcId="{F71BEA2A-5636-4E58-B1D0-5BAD02C971D1}" destId="{CD80D261-9CA7-43A9-8648-4CE78502E1B3}" srcOrd="3" destOrd="0" presId="urn:microsoft.com/office/officeart/2005/8/layout/default"/>
    <dgm:cxn modelId="{95085AA9-4B52-4955-A9B8-753085EC9ECC}" type="presParOf" srcId="{F71BEA2A-5636-4E58-B1D0-5BAD02C971D1}" destId="{15BF7357-B238-47C4-9215-8C925D7A4CD8}" srcOrd="4" destOrd="0" presId="urn:microsoft.com/office/officeart/2005/8/layout/default"/>
    <dgm:cxn modelId="{F11408FE-1DC7-42DB-A9A8-ABB7464ED3AC}" type="presParOf" srcId="{F71BEA2A-5636-4E58-B1D0-5BAD02C971D1}" destId="{3EA89663-E9D9-4A06-B4C7-0020D917C689}" srcOrd="5" destOrd="0" presId="urn:microsoft.com/office/officeart/2005/8/layout/default"/>
    <dgm:cxn modelId="{9B93F455-C9D5-40AD-8A3A-068019FA984C}" type="presParOf" srcId="{F71BEA2A-5636-4E58-B1D0-5BAD02C971D1}" destId="{9557287E-B181-4B98-B9E6-BBBFCA7CDEDB}" srcOrd="6" destOrd="0" presId="urn:microsoft.com/office/officeart/2005/8/layout/default"/>
    <dgm:cxn modelId="{13ABD6B6-42A5-415A-977F-A926D280B76B}" type="presParOf" srcId="{F71BEA2A-5636-4E58-B1D0-5BAD02C971D1}" destId="{343B4EDB-E129-415B-B2AE-78200E2C33DD}" srcOrd="7" destOrd="0" presId="urn:microsoft.com/office/officeart/2005/8/layout/default"/>
    <dgm:cxn modelId="{20380BDF-B9FD-4A73-8184-1B7A0606FE1C}" type="presParOf" srcId="{F71BEA2A-5636-4E58-B1D0-5BAD02C971D1}" destId="{5EEDA96F-E0CA-45FD-AE4F-39F60E8DF0C6}" srcOrd="8" destOrd="0" presId="urn:microsoft.com/office/officeart/2005/8/layout/default"/>
    <dgm:cxn modelId="{15EEADF5-3810-4288-8E00-AD5043BBA8DA}" type="presParOf" srcId="{F71BEA2A-5636-4E58-B1D0-5BAD02C971D1}" destId="{C59BC3CE-636F-4401-AC54-D08C61397D41}" srcOrd="9" destOrd="0" presId="urn:microsoft.com/office/officeart/2005/8/layout/default"/>
    <dgm:cxn modelId="{AB1E221A-E6B8-4CC7-9969-105CF4C2A161}" type="presParOf" srcId="{F71BEA2A-5636-4E58-B1D0-5BAD02C971D1}" destId="{1C078728-68FE-49BA-94DC-BE5090A8C5E0}" srcOrd="10" destOrd="0" presId="urn:microsoft.com/office/officeart/2005/8/layout/default"/>
    <dgm:cxn modelId="{CBD1D8C1-32FB-4F9E-9045-7EA177DF754C}" type="presParOf" srcId="{F71BEA2A-5636-4E58-B1D0-5BAD02C971D1}" destId="{BF56117A-E2BD-4141-9502-BB13E879A21C}" srcOrd="11" destOrd="0" presId="urn:microsoft.com/office/officeart/2005/8/layout/default"/>
    <dgm:cxn modelId="{937827FD-5384-4F28-BF4D-E8886463647D}" type="presParOf" srcId="{F71BEA2A-5636-4E58-B1D0-5BAD02C971D1}" destId="{3E314890-7287-49CD-8011-5113ABDDA4C8}" srcOrd="12" destOrd="0" presId="urn:microsoft.com/office/officeart/2005/8/layout/default"/>
    <dgm:cxn modelId="{0D701FAB-9231-46F6-9C71-B70FD8B5552F}" type="presParOf" srcId="{F71BEA2A-5636-4E58-B1D0-5BAD02C971D1}" destId="{89456390-176D-435F-A9BF-1F6937F38275}" srcOrd="13" destOrd="0" presId="urn:microsoft.com/office/officeart/2005/8/layout/default"/>
    <dgm:cxn modelId="{D652FC39-1CF5-4DE0-A3A3-CF05966F4301}" type="presParOf" srcId="{F71BEA2A-5636-4E58-B1D0-5BAD02C971D1}" destId="{47B4569E-3FA6-43F6-9783-F4C0D251DBB5}" srcOrd="14" destOrd="0" presId="urn:microsoft.com/office/officeart/2005/8/layout/default"/>
    <dgm:cxn modelId="{0F490D9A-A36D-42B0-8BA9-806F1F9D45ED}" type="presParOf" srcId="{F71BEA2A-5636-4E58-B1D0-5BAD02C971D1}" destId="{DA850B30-C4F9-4E52-A23F-59FFE6AF1254}" srcOrd="15" destOrd="0" presId="urn:microsoft.com/office/officeart/2005/8/layout/default"/>
    <dgm:cxn modelId="{A29447C1-3AFF-4DCA-B92B-0B43FBFB3EC4}" type="presParOf" srcId="{F71BEA2A-5636-4E58-B1D0-5BAD02C971D1}" destId="{95E8413E-6F7E-41FF-912B-073F8CD8C906}" srcOrd="16" destOrd="0" presId="urn:microsoft.com/office/officeart/2005/8/layout/default"/>
    <dgm:cxn modelId="{2DFE1F8F-616A-4B72-A32F-31A6DA555B88}" type="presParOf" srcId="{F71BEA2A-5636-4E58-B1D0-5BAD02C971D1}" destId="{630D4327-7BE8-4C1E-925A-3F989620C918}" srcOrd="17" destOrd="0" presId="urn:microsoft.com/office/officeart/2005/8/layout/default"/>
    <dgm:cxn modelId="{0EF79040-156F-4740-89B5-CB8FCAD7B450}" type="presParOf" srcId="{F71BEA2A-5636-4E58-B1D0-5BAD02C971D1}" destId="{3A9456CB-791A-4100-8E75-246F331AE10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8520C1-AA9E-4581-A195-6FEC09949F4C}"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A35F2DD8-4B5B-4D8B-9F1B-D2255D164234}">
      <dgm:prSet/>
      <dgm:spPr/>
      <dgm:t>
        <a:bodyPr/>
        <a:lstStyle/>
        <a:p>
          <a:pPr>
            <a:lnSpc>
              <a:spcPct val="100000"/>
            </a:lnSpc>
          </a:pPr>
          <a:r>
            <a:rPr lang="en-US">
              <a:latin typeface="Calibri Light" panose="020F0302020204030204"/>
            </a:rPr>
            <a:t> </a:t>
          </a:r>
          <a:r>
            <a:rPr lang="en-US"/>
            <a:t>Data Proprietary or License Concerns</a:t>
          </a:r>
        </a:p>
      </dgm:t>
    </dgm:pt>
    <dgm:pt modelId="{DC70B8E8-C2EE-4DB7-BC44-592776903120}" type="parTrans" cxnId="{D5E05ED0-2605-4BEE-9C18-DE6DCC2B7DF0}">
      <dgm:prSet/>
      <dgm:spPr/>
      <dgm:t>
        <a:bodyPr/>
        <a:lstStyle/>
        <a:p>
          <a:endParaRPr lang="en-US"/>
        </a:p>
      </dgm:t>
    </dgm:pt>
    <dgm:pt modelId="{3FBDEA12-386D-448C-8EA0-49C3C52A89C2}" type="sibTrans" cxnId="{D5E05ED0-2605-4BEE-9C18-DE6DCC2B7DF0}">
      <dgm:prSet/>
      <dgm:spPr/>
      <dgm:t>
        <a:bodyPr/>
        <a:lstStyle/>
        <a:p>
          <a:endParaRPr lang="en-US"/>
        </a:p>
      </dgm:t>
    </dgm:pt>
    <dgm:pt modelId="{4C94005A-F9E3-4198-AD80-A6284E9D7C1A}">
      <dgm:prSet/>
      <dgm:spPr/>
      <dgm:t>
        <a:bodyPr/>
        <a:lstStyle/>
        <a:p>
          <a:pPr>
            <a:lnSpc>
              <a:spcPct val="100000"/>
            </a:lnSpc>
          </a:pPr>
          <a:r>
            <a:rPr lang="en-US">
              <a:latin typeface="Calibri Light" panose="020F0302020204030204"/>
            </a:rPr>
            <a:t>This </a:t>
          </a:r>
          <a:r>
            <a:rPr lang="en-US"/>
            <a:t>data is available to the public and there are no concerns for utilizing this dataset.</a:t>
          </a:r>
          <a:r>
            <a:rPr lang="en-US">
              <a:latin typeface="Calibri Light" panose="020F0302020204030204"/>
            </a:rPr>
            <a:t> </a:t>
          </a:r>
          <a:endParaRPr lang="en-US"/>
        </a:p>
      </dgm:t>
    </dgm:pt>
    <dgm:pt modelId="{85A94D25-C65A-4154-9525-7E11C9793435}" type="parTrans" cxnId="{A935123B-9D77-4C18-99CB-1101AF2EB22D}">
      <dgm:prSet/>
      <dgm:spPr/>
      <dgm:t>
        <a:bodyPr/>
        <a:lstStyle/>
        <a:p>
          <a:endParaRPr lang="en-US"/>
        </a:p>
      </dgm:t>
    </dgm:pt>
    <dgm:pt modelId="{8A5E290E-C472-46CC-BF72-C613B5DA913C}" type="sibTrans" cxnId="{A935123B-9D77-4C18-99CB-1101AF2EB22D}">
      <dgm:prSet/>
      <dgm:spPr/>
      <dgm:t>
        <a:bodyPr/>
        <a:lstStyle/>
        <a:p>
          <a:endParaRPr lang="en-US"/>
        </a:p>
      </dgm:t>
    </dgm:pt>
    <dgm:pt modelId="{505399E3-C43A-4B91-A23D-168862A8132B}" type="pres">
      <dgm:prSet presAssocID="{368520C1-AA9E-4581-A195-6FEC09949F4C}" presName="root" presStyleCnt="0">
        <dgm:presLayoutVars>
          <dgm:dir/>
          <dgm:resizeHandles val="exact"/>
        </dgm:presLayoutVars>
      </dgm:prSet>
      <dgm:spPr/>
    </dgm:pt>
    <dgm:pt modelId="{08ADE54A-4B96-43D3-958A-44C95AAC365D}" type="pres">
      <dgm:prSet presAssocID="{A35F2DD8-4B5B-4D8B-9F1B-D2255D164234}" presName="compNode" presStyleCnt="0"/>
      <dgm:spPr/>
    </dgm:pt>
    <dgm:pt modelId="{0B0D1C99-4FC6-41D0-9ADF-6E425C5219F0}" type="pres">
      <dgm:prSet presAssocID="{A35F2DD8-4B5B-4D8B-9F1B-D2255D1642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3F1308C-EB52-43AA-8534-3AB89D855AA0}" type="pres">
      <dgm:prSet presAssocID="{A35F2DD8-4B5B-4D8B-9F1B-D2255D164234}" presName="spaceRect" presStyleCnt="0"/>
      <dgm:spPr/>
    </dgm:pt>
    <dgm:pt modelId="{D9DF7B8F-E6DC-4617-A62A-03D4CD364C27}" type="pres">
      <dgm:prSet presAssocID="{A35F2DD8-4B5B-4D8B-9F1B-D2255D164234}" presName="textRect" presStyleLbl="revTx" presStyleIdx="0" presStyleCnt="2">
        <dgm:presLayoutVars>
          <dgm:chMax val="1"/>
          <dgm:chPref val="1"/>
        </dgm:presLayoutVars>
      </dgm:prSet>
      <dgm:spPr/>
    </dgm:pt>
    <dgm:pt modelId="{DF7D7C3D-9797-48E8-83EE-2FBA119E9C0D}" type="pres">
      <dgm:prSet presAssocID="{3FBDEA12-386D-448C-8EA0-49C3C52A89C2}" presName="sibTrans" presStyleCnt="0"/>
      <dgm:spPr/>
    </dgm:pt>
    <dgm:pt modelId="{81E36217-CDAD-4537-BBCC-B98A9BBE9BAD}" type="pres">
      <dgm:prSet presAssocID="{4C94005A-F9E3-4198-AD80-A6284E9D7C1A}" presName="compNode" presStyleCnt="0"/>
      <dgm:spPr/>
    </dgm:pt>
    <dgm:pt modelId="{A677FC5D-4A6C-4E70-B557-853DC074EBB1}" type="pres">
      <dgm:prSet presAssocID="{4C94005A-F9E3-4198-AD80-A6284E9D7C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6F22D85-0764-45FB-9B13-85002ACE30ED}" type="pres">
      <dgm:prSet presAssocID="{4C94005A-F9E3-4198-AD80-A6284E9D7C1A}" presName="spaceRect" presStyleCnt="0"/>
      <dgm:spPr/>
    </dgm:pt>
    <dgm:pt modelId="{967E2243-625A-4120-98FE-2BEFB973C5FB}" type="pres">
      <dgm:prSet presAssocID="{4C94005A-F9E3-4198-AD80-A6284E9D7C1A}" presName="textRect" presStyleLbl="revTx" presStyleIdx="1" presStyleCnt="2">
        <dgm:presLayoutVars>
          <dgm:chMax val="1"/>
          <dgm:chPref val="1"/>
        </dgm:presLayoutVars>
      </dgm:prSet>
      <dgm:spPr/>
    </dgm:pt>
  </dgm:ptLst>
  <dgm:cxnLst>
    <dgm:cxn modelId="{A935123B-9D77-4C18-99CB-1101AF2EB22D}" srcId="{368520C1-AA9E-4581-A195-6FEC09949F4C}" destId="{4C94005A-F9E3-4198-AD80-A6284E9D7C1A}" srcOrd="1" destOrd="0" parTransId="{85A94D25-C65A-4154-9525-7E11C9793435}" sibTransId="{8A5E290E-C472-46CC-BF72-C613B5DA913C}"/>
    <dgm:cxn modelId="{D1B7E6AF-4327-41EA-B2C7-8AB86B86DE3A}" type="presOf" srcId="{368520C1-AA9E-4581-A195-6FEC09949F4C}" destId="{505399E3-C43A-4B91-A23D-168862A8132B}" srcOrd="0" destOrd="0" presId="urn:microsoft.com/office/officeart/2018/2/layout/IconLabelList"/>
    <dgm:cxn modelId="{5229F6BD-EACC-4A0C-A9F2-ED9A45C40D38}" type="presOf" srcId="{A35F2DD8-4B5B-4D8B-9F1B-D2255D164234}" destId="{D9DF7B8F-E6DC-4617-A62A-03D4CD364C27}" srcOrd="0" destOrd="0" presId="urn:microsoft.com/office/officeart/2018/2/layout/IconLabelList"/>
    <dgm:cxn modelId="{E1108FBE-B41D-43CE-9435-A987F01A809A}" type="presOf" srcId="{4C94005A-F9E3-4198-AD80-A6284E9D7C1A}" destId="{967E2243-625A-4120-98FE-2BEFB973C5FB}" srcOrd="0" destOrd="0" presId="urn:microsoft.com/office/officeart/2018/2/layout/IconLabelList"/>
    <dgm:cxn modelId="{D5E05ED0-2605-4BEE-9C18-DE6DCC2B7DF0}" srcId="{368520C1-AA9E-4581-A195-6FEC09949F4C}" destId="{A35F2DD8-4B5B-4D8B-9F1B-D2255D164234}" srcOrd="0" destOrd="0" parTransId="{DC70B8E8-C2EE-4DB7-BC44-592776903120}" sibTransId="{3FBDEA12-386D-448C-8EA0-49C3C52A89C2}"/>
    <dgm:cxn modelId="{09E86051-B0FB-41C5-8D04-D1ED251AE05D}" type="presParOf" srcId="{505399E3-C43A-4B91-A23D-168862A8132B}" destId="{08ADE54A-4B96-43D3-958A-44C95AAC365D}" srcOrd="0" destOrd="0" presId="urn:microsoft.com/office/officeart/2018/2/layout/IconLabelList"/>
    <dgm:cxn modelId="{9D3AA46A-0930-4A28-9FE2-7BEAE09A0745}" type="presParOf" srcId="{08ADE54A-4B96-43D3-958A-44C95AAC365D}" destId="{0B0D1C99-4FC6-41D0-9ADF-6E425C5219F0}" srcOrd="0" destOrd="0" presId="urn:microsoft.com/office/officeart/2018/2/layout/IconLabelList"/>
    <dgm:cxn modelId="{116AAE89-4300-4269-A725-AD0B282D6577}" type="presParOf" srcId="{08ADE54A-4B96-43D3-958A-44C95AAC365D}" destId="{73F1308C-EB52-43AA-8534-3AB89D855AA0}" srcOrd="1" destOrd="0" presId="urn:microsoft.com/office/officeart/2018/2/layout/IconLabelList"/>
    <dgm:cxn modelId="{351D7ACF-8FB2-4C72-9E7D-D4452842515A}" type="presParOf" srcId="{08ADE54A-4B96-43D3-958A-44C95AAC365D}" destId="{D9DF7B8F-E6DC-4617-A62A-03D4CD364C27}" srcOrd="2" destOrd="0" presId="urn:microsoft.com/office/officeart/2018/2/layout/IconLabelList"/>
    <dgm:cxn modelId="{394AF1C5-9637-4436-B447-604874DAA58B}" type="presParOf" srcId="{505399E3-C43A-4B91-A23D-168862A8132B}" destId="{DF7D7C3D-9797-48E8-83EE-2FBA119E9C0D}" srcOrd="1" destOrd="0" presId="urn:microsoft.com/office/officeart/2018/2/layout/IconLabelList"/>
    <dgm:cxn modelId="{CE19A64F-9BBA-49B1-A260-9D117C6C8F3E}" type="presParOf" srcId="{505399E3-C43A-4B91-A23D-168862A8132B}" destId="{81E36217-CDAD-4537-BBCC-B98A9BBE9BAD}" srcOrd="2" destOrd="0" presId="urn:microsoft.com/office/officeart/2018/2/layout/IconLabelList"/>
    <dgm:cxn modelId="{628D431A-A01C-4E55-887B-1D972768EF58}" type="presParOf" srcId="{81E36217-CDAD-4537-BBCC-B98A9BBE9BAD}" destId="{A677FC5D-4A6C-4E70-B557-853DC074EBB1}" srcOrd="0" destOrd="0" presId="urn:microsoft.com/office/officeart/2018/2/layout/IconLabelList"/>
    <dgm:cxn modelId="{D1B6E3EF-F797-4A3A-8BC7-B0F19E5A13B6}" type="presParOf" srcId="{81E36217-CDAD-4537-BBCC-B98A9BBE9BAD}" destId="{16F22D85-0764-45FB-9B13-85002ACE30ED}" srcOrd="1" destOrd="0" presId="urn:microsoft.com/office/officeart/2018/2/layout/IconLabelList"/>
    <dgm:cxn modelId="{CBFD4F0D-01A1-4398-AC1E-C5F13BB32214}" type="presParOf" srcId="{81E36217-CDAD-4537-BBCC-B98A9BBE9BAD}" destId="{967E2243-625A-4120-98FE-2BEFB973C5F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36F8FC-A41D-4B65-A83B-AE8E226EF4A5}" type="doc">
      <dgm:prSet loTypeId="urn:microsoft.com/office/officeart/2018/5/layout/IconLeaf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F798169-2A08-467E-93FB-F3FD51CEDDFD}">
      <dgm:prSet/>
      <dgm:spPr/>
      <dgm:t>
        <a:bodyPr/>
        <a:lstStyle/>
        <a:p>
          <a:pPr>
            <a:defRPr cap="all"/>
          </a:pPr>
          <a:r>
            <a:rPr lang="en-US"/>
            <a:t>Accuracy </a:t>
          </a:r>
        </a:p>
      </dgm:t>
    </dgm:pt>
    <dgm:pt modelId="{4E0AED42-51BA-4C2A-AA06-E2B0D2F4614C}" type="parTrans" cxnId="{A14628B6-92A4-4F00-BDD9-40C581F590D5}">
      <dgm:prSet/>
      <dgm:spPr/>
      <dgm:t>
        <a:bodyPr/>
        <a:lstStyle/>
        <a:p>
          <a:endParaRPr lang="en-US"/>
        </a:p>
      </dgm:t>
    </dgm:pt>
    <dgm:pt modelId="{4879C9E6-9F11-4F36-88FD-25F8A343B378}" type="sibTrans" cxnId="{A14628B6-92A4-4F00-BDD9-40C581F590D5}">
      <dgm:prSet/>
      <dgm:spPr/>
      <dgm:t>
        <a:bodyPr/>
        <a:lstStyle/>
        <a:p>
          <a:endParaRPr lang="en-US"/>
        </a:p>
      </dgm:t>
    </dgm:pt>
    <dgm:pt modelId="{385828CB-F0A2-4D2D-B38D-5C7D542F3EBF}">
      <dgm:prSet/>
      <dgm:spPr/>
      <dgm:t>
        <a:bodyPr/>
        <a:lstStyle/>
        <a:p>
          <a:pPr>
            <a:defRPr cap="all"/>
          </a:pPr>
          <a:r>
            <a:rPr lang="en-US"/>
            <a:t>Reliability </a:t>
          </a:r>
        </a:p>
      </dgm:t>
    </dgm:pt>
    <dgm:pt modelId="{51E93784-592F-44DC-AAFA-B18BBA820231}" type="parTrans" cxnId="{9C00AC19-9055-44BD-98B3-8648B47F7111}">
      <dgm:prSet/>
      <dgm:spPr/>
      <dgm:t>
        <a:bodyPr/>
        <a:lstStyle/>
        <a:p>
          <a:endParaRPr lang="en-US"/>
        </a:p>
      </dgm:t>
    </dgm:pt>
    <dgm:pt modelId="{3DEDB854-6E42-4A1D-831C-95626F1C9BCD}" type="sibTrans" cxnId="{9C00AC19-9055-44BD-98B3-8648B47F7111}">
      <dgm:prSet/>
      <dgm:spPr/>
      <dgm:t>
        <a:bodyPr/>
        <a:lstStyle/>
        <a:p>
          <a:endParaRPr lang="en-US"/>
        </a:p>
      </dgm:t>
    </dgm:pt>
    <dgm:pt modelId="{9414690B-476A-4C35-B099-0EAA74D161A4}">
      <dgm:prSet/>
      <dgm:spPr/>
      <dgm:t>
        <a:bodyPr/>
        <a:lstStyle/>
        <a:p>
          <a:pPr>
            <a:defRPr cap="all"/>
          </a:pPr>
          <a:r>
            <a:rPr lang="en-US"/>
            <a:t>Consistency</a:t>
          </a:r>
        </a:p>
      </dgm:t>
    </dgm:pt>
    <dgm:pt modelId="{28282061-B627-4FDA-9840-BC380A3789C7}" type="parTrans" cxnId="{0FC264C4-E4B2-4F43-A75C-2E058CC90BDF}">
      <dgm:prSet/>
      <dgm:spPr/>
      <dgm:t>
        <a:bodyPr/>
        <a:lstStyle/>
        <a:p>
          <a:endParaRPr lang="en-US"/>
        </a:p>
      </dgm:t>
    </dgm:pt>
    <dgm:pt modelId="{499DFEE9-8206-471D-B0AE-109CECE5E4F7}" type="sibTrans" cxnId="{0FC264C4-E4B2-4F43-A75C-2E058CC90BDF}">
      <dgm:prSet/>
      <dgm:spPr/>
      <dgm:t>
        <a:bodyPr/>
        <a:lstStyle/>
        <a:p>
          <a:endParaRPr lang="en-US"/>
        </a:p>
      </dgm:t>
    </dgm:pt>
    <dgm:pt modelId="{83C462FB-B2E6-4CD1-BACC-C36D322AD335}">
      <dgm:prSet/>
      <dgm:spPr/>
      <dgm:t>
        <a:bodyPr/>
        <a:lstStyle/>
        <a:p>
          <a:pPr>
            <a:defRPr cap="all"/>
          </a:pPr>
          <a:r>
            <a:rPr lang="en-US"/>
            <a:t>Completeness </a:t>
          </a:r>
        </a:p>
      </dgm:t>
    </dgm:pt>
    <dgm:pt modelId="{F9014D48-FB59-49AC-9505-AF4E3D2168B2}" type="parTrans" cxnId="{B2C4D65F-6F2C-447C-A7C2-9E271A20ED90}">
      <dgm:prSet/>
      <dgm:spPr/>
      <dgm:t>
        <a:bodyPr/>
        <a:lstStyle/>
        <a:p>
          <a:endParaRPr lang="en-US"/>
        </a:p>
      </dgm:t>
    </dgm:pt>
    <dgm:pt modelId="{B696EB6F-B21B-4ED7-9514-9BA9707598A0}" type="sibTrans" cxnId="{B2C4D65F-6F2C-447C-A7C2-9E271A20ED90}">
      <dgm:prSet/>
      <dgm:spPr/>
      <dgm:t>
        <a:bodyPr/>
        <a:lstStyle/>
        <a:p>
          <a:endParaRPr lang="en-US"/>
        </a:p>
      </dgm:t>
    </dgm:pt>
    <dgm:pt modelId="{4BF3B52E-3604-4578-AC17-FF15D5F76EF7}">
      <dgm:prSet/>
      <dgm:spPr/>
      <dgm:t>
        <a:bodyPr/>
        <a:lstStyle/>
        <a:p>
          <a:pPr>
            <a:defRPr cap="all"/>
          </a:pPr>
          <a:r>
            <a:rPr lang="en-US"/>
            <a:t>Integrity </a:t>
          </a:r>
        </a:p>
      </dgm:t>
    </dgm:pt>
    <dgm:pt modelId="{44504B5D-044C-45F3-9BF2-F36CF05C5D93}" type="parTrans" cxnId="{8E8B96B8-7A94-4C72-993F-28418C6973F6}">
      <dgm:prSet/>
      <dgm:spPr/>
      <dgm:t>
        <a:bodyPr/>
        <a:lstStyle/>
        <a:p>
          <a:endParaRPr lang="en-US"/>
        </a:p>
      </dgm:t>
    </dgm:pt>
    <dgm:pt modelId="{5276306C-83D8-493D-89D4-D58FF73C0456}" type="sibTrans" cxnId="{8E8B96B8-7A94-4C72-993F-28418C6973F6}">
      <dgm:prSet/>
      <dgm:spPr/>
      <dgm:t>
        <a:bodyPr/>
        <a:lstStyle/>
        <a:p>
          <a:endParaRPr lang="en-US"/>
        </a:p>
      </dgm:t>
    </dgm:pt>
    <dgm:pt modelId="{36B5EB16-FFF0-4B29-9F4C-666999458EB7}">
      <dgm:prSet/>
      <dgm:spPr/>
      <dgm:t>
        <a:bodyPr/>
        <a:lstStyle/>
        <a:p>
          <a:pPr>
            <a:defRPr cap="all"/>
          </a:pPr>
          <a:r>
            <a:rPr lang="en-US"/>
            <a:t>Timeliness </a:t>
          </a:r>
        </a:p>
      </dgm:t>
    </dgm:pt>
    <dgm:pt modelId="{C3E97AD8-5206-43BC-8D58-6ECA21086234}" type="parTrans" cxnId="{60F5C570-C2A8-457D-85F7-D1E5253501BE}">
      <dgm:prSet/>
      <dgm:spPr/>
      <dgm:t>
        <a:bodyPr/>
        <a:lstStyle/>
        <a:p>
          <a:endParaRPr lang="en-US"/>
        </a:p>
      </dgm:t>
    </dgm:pt>
    <dgm:pt modelId="{1E360DB4-5EFF-48ED-ABCE-7A58ABC47B0E}" type="sibTrans" cxnId="{60F5C570-C2A8-457D-85F7-D1E5253501BE}">
      <dgm:prSet/>
      <dgm:spPr/>
      <dgm:t>
        <a:bodyPr/>
        <a:lstStyle/>
        <a:p>
          <a:endParaRPr lang="en-US"/>
        </a:p>
      </dgm:t>
    </dgm:pt>
    <dgm:pt modelId="{F2751CFC-9362-440E-890D-EBF2FAC45414}">
      <dgm:prSet/>
      <dgm:spPr/>
      <dgm:t>
        <a:bodyPr/>
        <a:lstStyle/>
        <a:p>
          <a:pPr>
            <a:defRPr cap="all"/>
          </a:pPr>
          <a:r>
            <a:rPr lang="en-US"/>
            <a:t>Uniqueness </a:t>
          </a:r>
        </a:p>
      </dgm:t>
    </dgm:pt>
    <dgm:pt modelId="{72E7FFE3-7F8C-4088-AEC8-925AF76FB72D}" type="parTrans" cxnId="{DA8B81BB-9646-4325-B153-7A5E3E15B48F}">
      <dgm:prSet/>
      <dgm:spPr/>
      <dgm:t>
        <a:bodyPr/>
        <a:lstStyle/>
        <a:p>
          <a:endParaRPr lang="en-US"/>
        </a:p>
      </dgm:t>
    </dgm:pt>
    <dgm:pt modelId="{ED8FA173-07C7-41FC-99A5-217DF50883D3}" type="sibTrans" cxnId="{DA8B81BB-9646-4325-B153-7A5E3E15B48F}">
      <dgm:prSet/>
      <dgm:spPr/>
      <dgm:t>
        <a:bodyPr/>
        <a:lstStyle/>
        <a:p>
          <a:endParaRPr lang="en-US"/>
        </a:p>
      </dgm:t>
    </dgm:pt>
    <dgm:pt modelId="{70064CF5-E8DA-47C3-85B5-365AA8652955}" type="pres">
      <dgm:prSet presAssocID="{5736F8FC-A41D-4B65-A83B-AE8E226EF4A5}" presName="root" presStyleCnt="0">
        <dgm:presLayoutVars>
          <dgm:dir/>
          <dgm:resizeHandles val="exact"/>
        </dgm:presLayoutVars>
      </dgm:prSet>
      <dgm:spPr/>
    </dgm:pt>
    <dgm:pt modelId="{EFEFCDB0-3CDC-4885-8DDA-D63C41E57DDE}" type="pres">
      <dgm:prSet presAssocID="{3F798169-2A08-467E-93FB-F3FD51CEDDFD}" presName="compNode" presStyleCnt="0"/>
      <dgm:spPr/>
    </dgm:pt>
    <dgm:pt modelId="{F244D38E-F3EC-4C55-8C37-A178F474BBB2}" type="pres">
      <dgm:prSet presAssocID="{3F798169-2A08-467E-93FB-F3FD51CEDDFD}" presName="iconBgRect" presStyleLbl="bgShp" presStyleIdx="0" presStyleCnt="7"/>
      <dgm:spPr>
        <a:prstGeom prst="round2DiagRect">
          <a:avLst>
            <a:gd name="adj1" fmla="val 29727"/>
            <a:gd name="adj2" fmla="val 0"/>
          </a:avLst>
        </a:prstGeom>
      </dgm:spPr>
    </dgm:pt>
    <dgm:pt modelId="{3EF8B408-1B1C-44FD-AF75-320D4B184EB1}" type="pres">
      <dgm:prSet presAssocID="{3F798169-2A08-467E-93FB-F3FD51CEDDF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ort Add"/>
        </a:ext>
      </dgm:extLst>
    </dgm:pt>
    <dgm:pt modelId="{C55FF20D-F488-40DF-BE1E-7E8494FDDC3A}" type="pres">
      <dgm:prSet presAssocID="{3F798169-2A08-467E-93FB-F3FD51CEDDFD}" presName="spaceRect" presStyleCnt="0"/>
      <dgm:spPr/>
    </dgm:pt>
    <dgm:pt modelId="{36A54127-C32F-4674-AE13-2B8753B112DF}" type="pres">
      <dgm:prSet presAssocID="{3F798169-2A08-467E-93FB-F3FD51CEDDFD}" presName="textRect" presStyleLbl="revTx" presStyleIdx="0" presStyleCnt="7">
        <dgm:presLayoutVars>
          <dgm:chMax val="1"/>
          <dgm:chPref val="1"/>
        </dgm:presLayoutVars>
      </dgm:prSet>
      <dgm:spPr/>
    </dgm:pt>
    <dgm:pt modelId="{2718E244-B8BF-410F-86C0-AC0DB35914A6}" type="pres">
      <dgm:prSet presAssocID="{4879C9E6-9F11-4F36-88FD-25F8A343B378}" presName="sibTrans" presStyleCnt="0"/>
      <dgm:spPr/>
    </dgm:pt>
    <dgm:pt modelId="{272BA2E4-F725-4A4A-80B9-1B975D1B77FA}" type="pres">
      <dgm:prSet presAssocID="{385828CB-F0A2-4D2D-B38D-5C7D542F3EBF}" presName="compNode" presStyleCnt="0"/>
      <dgm:spPr/>
    </dgm:pt>
    <dgm:pt modelId="{408795BE-3C2E-470C-9DF7-AD097DFB35E5}" type="pres">
      <dgm:prSet presAssocID="{385828CB-F0A2-4D2D-B38D-5C7D542F3EBF}" presName="iconBgRect" presStyleLbl="bgShp" presStyleIdx="1" presStyleCnt="7"/>
      <dgm:spPr>
        <a:prstGeom prst="round2DiagRect">
          <a:avLst>
            <a:gd name="adj1" fmla="val 29727"/>
            <a:gd name="adj2" fmla="val 0"/>
          </a:avLst>
        </a:prstGeom>
      </dgm:spPr>
    </dgm:pt>
    <dgm:pt modelId="{802690F5-C913-4F2E-ACBB-76B85700FA2C}" type="pres">
      <dgm:prSet presAssocID="{385828CB-F0A2-4D2D-B38D-5C7D542F3EB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rd Drive"/>
        </a:ext>
      </dgm:extLst>
    </dgm:pt>
    <dgm:pt modelId="{FE881B2F-C4DD-4593-9B4C-58BB08708B63}" type="pres">
      <dgm:prSet presAssocID="{385828CB-F0A2-4D2D-B38D-5C7D542F3EBF}" presName="spaceRect" presStyleCnt="0"/>
      <dgm:spPr/>
    </dgm:pt>
    <dgm:pt modelId="{EBD27DAE-CD0E-4CAA-AA08-DDAA31D4B16D}" type="pres">
      <dgm:prSet presAssocID="{385828CB-F0A2-4D2D-B38D-5C7D542F3EBF}" presName="textRect" presStyleLbl="revTx" presStyleIdx="1" presStyleCnt="7">
        <dgm:presLayoutVars>
          <dgm:chMax val="1"/>
          <dgm:chPref val="1"/>
        </dgm:presLayoutVars>
      </dgm:prSet>
      <dgm:spPr/>
    </dgm:pt>
    <dgm:pt modelId="{CCB91BEF-6E4F-450F-BB86-3E29FC60480B}" type="pres">
      <dgm:prSet presAssocID="{3DEDB854-6E42-4A1D-831C-95626F1C9BCD}" presName="sibTrans" presStyleCnt="0"/>
      <dgm:spPr/>
    </dgm:pt>
    <dgm:pt modelId="{744CF2C4-17B3-41F6-93BA-24CE085501BB}" type="pres">
      <dgm:prSet presAssocID="{9414690B-476A-4C35-B099-0EAA74D161A4}" presName="compNode" presStyleCnt="0"/>
      <dgm:spPr/>
    </dgm:pt>
    <dgm:pt modelId="{7D7BB206-0D00-4497-8513-6C1C4F14E2DB}" type="pres">
      <dgm:prSet presAssocID="{9414690B-476A-4C35-B099-0EAA74D161A4}" presName="iconBgRect" presStyleLbl="bgShp" presStyleIdx="2" presStyleCnt="7"/>
      <dgm:spPr>
        <a:prstGeom prst="round2DiagRect">
          <a:avLst>
            <a:gd name="adj1" fmla="val 29727"/>
            <a:gd name="adj2" fmla="val 0"/>
          </a:avLst>
        </a:prstGeom>
      </dgm:spPr>
    </dgm:pt>
    <dgm:pt modelId="{884B1019-6285-47F7-8205-DC5D0C86EAE5}" type="pres">
      <dgm:prSet presAssocID="{9414690B-476A-4C35-B099-0EAA74D161A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ad"/>
        </a:ext>
      </dgm:extLst>
    </dgm:pt>
    <dgm:pt modelId="{1D0D5F90-81BE-44D5-AA0D-D5EE8FD9D3CA}" type="pres">
      <dgm:prSet presAssocID="{9414690B-476A-4C35-B099-0EAA74D161A4}" presName="spaceRect" presStyleCnt="0"/>
      <dgm:spPr/>
    </dgm:pt>
    <dgm:pt modelId="{51D317E0-47F8-4441-8511-82A34D379533}" type="pres">
      <dgm:prSet presAssocID="{9414690B-476A-4C35-B099-0EAA74D161A4}" presName="textRect" presStyleLbl="revTx" presStyleIdx="2" presStyleCnt="7">
        <dgm:presLayoutVars>
          <dgm:chMax val="1"/>
          <dgm:chPref val="1"/>
        </dgm:presLayoutVars>
      </dgm:prSet>
      <dgm:spPr/>
    </dgm:pt>
    <dgm:pt modelId="{288F4305-5661-4C1E-8F06-6C6186DDBA8E}" type="pres">
      <dgm:prSet presAssocID="{499DFEE9-8206-471D-B0AE-109CECE5E4F7}" presName="sibTrans" presStyleCnt="0"/>
      <dgm:spPr/>
    </dgm:pt>
    <dgm:pt modelId="{4F2BEB6A-47E5-4299-9E0C-7EF9D7043894}" type="pres">
      <dgm:prSet presAssocID="{83C462FB-B2E6-4CD1-BACC-C36D322AD335}" presName="compNode" presStyleCnt="0"/>
      <dgm:spPr/>
    </dgm:pt>
    <dgm:pt modelId="{F65E720A-0A7B-446B-B0E5-AB4921D83AFD}" type="pres">
      <dgm:prSet presAssocID="{83C462FB-B2E6-4CD1-BACC-C36D322AD335}" presName="iconBgRect" presStyleLbl="bgShp" presStyleIdx="3" presStyleCnt="7"/>
      <dgm:spPr>
        <a:prstGeom prst="round2DiagRect">
          <a:avLst>
            <a:gd name="adj1" fmla="val 29727"/>
            <a:gd name="adj2" fmla="val 0"/>
          </a:avLst>
        </a:prstGeom>
      </dgm:spPr>
    </dgm:pt>
    <dgm:pt modelId="{AD8362E3-9EB2-4517-AEBF-B83146193344}" type="pres">
      <dgm:prSet presAssocID="{83C462FB-B2E6-4CD1-BACC-C36D322AD33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Case"/>
        </a:ext>
      </dgm:extLst>
    </dgm:pt>
    <dgm:pt modelId="{A81BC0EF-4791-4162-A358-BCA208354261}" type="pres">
      <dgm:prSet presAssocID="{83C462FB-B2E6-4CD1-BACC-C36D322AD335}" presName="spaceRect" presStyleCnt="0"/>
      <dgm:spPr/>
    </dgm:pt>
    <dgm:pt modelId="{DAA914E6-41BC-411F-96CB-BBB3472FE47E}" type="pres">
      <dgm:prSet presAssocID="{83C462FB-B2E6-4CD1-BACC-C36D322AD335}" presName="textRect" presStyleLbl="revTx" presStyleIdx="3" presStyleCnt="7">
        <dgm:presLayoutVars>
          <dgm:chMax val="1"/>
          <dgm:chPref val="1"/>
        </dgm:presLayoutVars>
      </dgm:prSet>
      <dgm:spPr/>
    </dgm:pt>
    <dgm:pt modelId="{86CC5219-0D79-4591-8C0E-3D994FD8BC02}" type="pres">
      <dgm:prSet presAssocID="{B696EB6F-B21B-4ED7-9514-9BA9707598A0}" presName="sibTrans" presStyleCnt="0"/>
      <dgm:spPr/>
    </dgm:pt>
    <dgm:pt modelId="{7057FA12-97F5-4BC2-BB97-F3627E5BB415}" type="pres">
      <dgm:prSet presAssocID="{4BF3B52E-3604-4578-AC17-FF15D5F76EF7}" presName="compNode" presStyleCnt="0"/>
      <dgm:spPr/>
    </dgm:pt>
    <dgm:pt modelId="{A3024DF6-F8A4-4CA5-9B8B-5A15C1273F8B}" type="pres">
      <dgm:prSet presAssocID="{4BF3B52E-3604-4578-AC17-FF15D5F76EF7}" presName="iconBgRect" presStyleLbl="bgShp" presStyleIdx="4" presStyleCnt="7"/>
      <dgm:spPr>
        <a:prstGeom prst="round2DiagRect">
          <a:avLst>
            <a:gd name="adj1" fmla="val 29727"/>
            <a:gd name="adj2" fmla="val 0"/>
          </a:avLst>
        </a:prstGeom>
      </dgm:spPr>
    </dgm:pt>
    <dgm:pt modelId="{7BBFE2EE-D9D7-44ED-BDB7-8B978DAC45A6}" type="pres">
      <dgm:prSet presAssocID="{4BF3B52E-3604-4578-AC17-FF15D5F76EF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print"/>
        </a:ext>
      </dgm:extLst>
    </dgm:pt>
    <dgm:pt modelId="{1EB3930B-7F65-440B-A5ED-4D14C18AE124}" type="pres">
      <dgm:prSet presAssocID="{4BF3B52E-3604-4578-AC17-FF15D5F76EF7}" presName="spaceRect" presStyleCnt="0"/>
      <dgm:spPr/>
    </dgm:pt>
    <dgm:pt modelId="{B68EB409-0230-427D-B707-CB349529FEF5}" type="pres">
      <dgm:prSet presAssocID="{4BF3B52E-3604-4578-AC17-FF15D5F76EF7}" presName="textRect" presStyleLbl="revTx" presStyleIdx="4" presStyleCnt="7">
        <dgm:presLayoutVars>
          <dgm:chMax val="1"/>
          <dgm:chPref val="1"/>
        </dgm:presLayoutVars>
      </dgm:prSet>
      <dgm:spPr/>
    </dgm:pt>
    <dgm:pt modelId="{EBC03AD7-3F2A-46D6-9929-1259E6E80824}" type="pres">
      <dgm:prSet presAssocID="{5276306C-83D8-493D-89D4-D58FF73C0456}" presName="sibTrans" presStyleCnt="0"/>
      <dgm:spPr/>
    </dgm:pt>
    <dgm:pt modelId="{F89309DB-A673-4365-95CA-82A2CE9854FF}" type="pres">
      <dgm:prSet presAssocID="{36B5EB16-FFF0-4B29-9F4C-666999458EB7}" presName="compNode" presStyleCnt="0"/>
      <dgm:spPr/>
    </dgm:pt>
    <dgm:pt modelId="{A21B6FB9-ACC3-462B-8EC2-C42BB2572CA1}" type="pres">
      <dgm:prSet presAssocID="{36B5EB16-FFF0-4B29-9F4C-666999458EB7}" presName="iconBgRect" presStyleLbl="bgShp" presStyleIdx="5" presStyleCnt="7"/>
      <dgm:spPr>
        <a:prstGeom prst="round2DiagRect">
          <a:avLst>
            <a:gd name="adj1" fmla="val 29727"/>
            <a:gd name="adj2" fmla="val 0"/>
          </a:avLst>
        </a:prstGeom>
      </dgm:spPr>
    </dgm:pt>
    <dgm:pt modelId="{81B39A1F-C0A3-4838-98B6-81819F3BF9C4}" type="pres">
      <dgm:prSet presAssocID="{36B5EB16-FFF0-4B29-9F4C-666999458EB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work"/>
        </a:ext>
      </dgm:extLst>
    </dgm:pt>
    <dgm:pt modelId="{1A2FAC5F-8F57-4AC1-9F7C-365BA961AE03}" type="pres">
      <dgm:prSet presAssocID="{36B5EB16-FFF0-4B29-9F4C-666999458EB7}" presName="spaceRect" presStyleCnt="0"/>
      <dgm:spPr/>
    </dgm:pt>
    <dgm:pt modelId="{5999DFD7-74ED-49DF-8916-B7ED03E79E72}" type="pres">
      <dgm:prSet presAssocID="{36B5EB16-FFF0-4B29-9F4C-666999458EB7}" presName="textRect" presStyleLbl="revTx" presStyleIdx="5" presStyleCnt="7">
        <dgm:presLayoutVars>
          <dgm:chMax val="1"/>
          <dgm:chPref val="1"/>
        </dgm:presLayoutVars>
      </dgm:prSet>
      <dgm:spPr/>
    </dgm:pt>
    <dgm:pt modelId="{5F07ABB4-429C-4187-9E45-20632F0163CE}" type="pres">
      <dgm:prSet presAssocID="{1E360DB4-5EFF-48ED-ABCE-7A58ABC47B0E}" presName="sibTrans" presStyleCnt="0"/>
      <dgm:spPr/>
    </dgm:pt>
    <dgm:pt modelId="{52D58E67-2792-4F1E-BB4A-B3EEE563BAC0}" type="pres">
      <dgm:prSet presAssocID="{F2751CFC-9362-440E-890D-EBF2FAC45414}" presName="compNode" presStyleCnt="0"/>
      <dgm:spPr/>
    </dgm:pt>
    <dgm:pt modelId="{BA5A69A6-B496-4734-9C84-6C2384966D87}" type="pres">
      <dgm:prSet presAssocID="{F2751CFC-9362-440E-890D-EBF2FAC45414}" presName="iconBgRect" presStyleLbl="bgShp" presStyleIdx="6" presStyleCnt="7"/>
      <dgm:spPr>
        <a:prstGeom prst="round2DiagRect">
          <a:avLst>
            <a:gd name="adj1" fmla="val 29727"/>
            <a:gd name="adj2" fmla="val 0"/>
          </a:avLst>
        </a:prstGeom>
      </dgm:spPr>
    </dgm:pt>
    <dgm:pt modelId="{09F46A6E-DFDD-4E12-9C49-AB889F47FD39}" type="pres">
      <dgm:prSet presAssocID="{F2751CFC-9362-440E-890D-EBF2FAC4541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 List"/>
        </a:ext>
      </dgm:extLst>
    </dgm:pt>
    <dgm:pt modelId="{914BD4A9-1260-4E3D-9F83-B7F055B3F327}" type="pres">
      <dgm:prSet presAssocID="{F2751CFC-9362-440E-890D-EBF2FAC45414}" presName="spaceRect" presStyleCnt="0"/>
      <dgm:spPr/>
    </dgm:pt>
    <dgm:pt modelId="{3DDB1D55-68D8-49F4-B5BD-F7465BDD020B}" type="pres">
      <dgm:prSet presAssocID="{F2751CFC-9362-440E-890D-EBF2FAC45414}" presName="textRect" presStyleLbl="revTx" presStyleIdx="6" presStyleCnt="7">
        <dgm:presLayoutVars>
          <dgm:chMax val="1"/>
          <dgm:chPref val="1"/>
        </dgm:presLayoutVars>
      </dgm:prSet>
      <dgm:spPr/>
    </dgm:pt>
  </dgm:ptLst>
  <dgm:cxnLst>
    <dgm:cxn modelId="{9C00AC19-9055-44BD-98B3-8648B47F7111}" srcId="{5736F8FC-A41D-4B65-A83B-AE8E226EF4A5}" destId="{385828CB-F0A2-4D2D-B38D-5C7D542F3EBF}" srcOrd="1" destOrd="0" parTransId="{51E93784-592F-44DC-AAFA-B18BBA820231}" sibTransId="{3DEDB854-6E42-4A1D-831C-95626F1C9BCD}"/>
    <dgm:cxn modelId="{F028891E-3C86-4355-9AC0-7457902728C0}" type="presOf" srcId="{9414690B-476A-4C35-B099-0EAA74D161A4}" destId="{51D317E0-47F8-4441-8511-82A34D379533}" srcOrd="0" destOrd="0" presId="urn:microsoft.com/office/officeart/2018/5/layout/IconLeafLabelList"/>
    <dgm:cxn modelId="{B2C4D65F-6F2C-447C-A7C2-9E271A20ED90}" srcId="{5736F8FC-A41D-4B65-A83B-AE8E226EF4A5}" destId="{83C462FB-B2E6-4CD1-BACC-C36D322AD335}" srcOrd="3" destOrd="0" parTransId="{F9014D48-FB59-49AC-9505-AF4E3D2168B2}" sibTransId="{B696EB6F-B21B-4ED7-9514-9BA9707598A0}"/>
    <dgm:cxn modelId="{60F5C570-C2A8-457D-85F7-D1E5253501BE}" srcId="{5736F8FC-A41D-4B65-A83B-AE8E226EF4A5}" destId="{36B5EB16-FFF0-4B29-9F4C-666999458EB7}" srcOrd="5" destOrd="0" parTransId="{C3E97AD8-5206-43BC-8D58-6ECA21086234}" sibTransId="{1E360DB4-5EFF-48ED-ABCE-7A58ABC47B0E}"/>
    <dgm:cxn modelId="{05C82171-E72D-4FA3-B4DA-ECB2A51E6F1B}" type="presOf" srcId="{83C462FB-B2E6-4CD1-BACC-C36D322AD335}" destId="{DAA914E6-41BC-411F-96CB-BBB3472FE47E}" srcOrd="0" destOrd="0" presId="urn:microsoft.com/office/officeart/2018/5/layout/IconLeafLabelList"/>
    <dgm:cxn modelId="{B71E5E9B-8B73-4C38-A480-C5EC52FEA327}" type="presOf" srcId="{36B5EB16-FFF0-4B29-9F4C-666999458EB7}" destId="{5999DFD7-74ED-49DF-8916-B7ED03E79E72}" srcOrd="0" destOrd="0" presId="urn:microsoft.com/office/officeart/2018/5/layout/IconLeafLabelList"/>
    <dgm:cxn modelId="{9B722A9F-1BC5-4DBD-9136-F4FBF96BE5A0}" type="presOf" srcId="{3F798169-2A08-467E-93FB-F3FD51CEDDFD}" destId="{36A54127-C32F-4674-AE13-2B8753B112DF}" srcOrd="0" destOrd="0" presId="urn:microsoft.com/office/officeart/2018/5/layout/IconLeafLabelList"/>
    <dgm:cxn modelId="{529742AF-8445-43C5-8E3B-7D4321D87573}" type="presOf" srcId="{4BF3B52E-3604-4578-AC17-FF15D5F76EF7}" destId="{B68EB409-0230-427D-B707-CB349529FEF5}" srcOrd="0" destOrd="0" presId="urn:microsoft.com/office/officeart/2018/5/layout/IconLeafLabelList"/>
    <dgm:cxn modelId="{A14628B6-92A4-4F00-BDD9-40C581F590D5}" srcId="{5736F8FC-A41D-4B65-A83B-AE8E226EF4A5}" destId="{3F798169-2A08-467E-93FB-F3FD51CEDDFD}" srcOrd="0" destOrd="0" parTransId="{4E0AED42-51BA-4C2A-AA06-E2B0D2F4614C}" sibTransId="{4879C9E6-9F11-4F36-88FD-25F8A343B378}"/>
    <dgm:cxn modelId="{8E8B96B8-7A94-4C72-993F-28418C6973F6}" srcId="{5736F8FC-A41D-4B65-A83B-AE8E226EF4A5}" destId="{4BF3B52E-3604-4578-AC17-FF15D5F76EF7}" srcOrd="4" destOrd="0" parTransId="{44504B5D-044C-45F3-9BF2-F36CF05C5D93}" sibTransId="{5276306C-83D8-493D-89D4-D58FF73C0456}"/>
    <dgm:cxn modelId="{DA8B81BB-9646-4325-B153-7A5E3E15B48F}" srcId="{5736F8FC-A41D-4B65-A83B-AE8E226EF4A5}" destId="{F2751CFC-9362-440E-890D-EBF2FAC45414}" srcOrd="6" destOrd="0" parTransId="{72E7FFE3-7F8C-4088-AEC8-925AF76FB72D}" sibTransId="{ED8FA173-07C7-41FC-99A5-217DF50883D3}"/>
    <dgm:cxn modelId="{0FC264C4-E4B2-4F43-A75C-2E058CC90BDF}" srcId="{5736F8FC-A41D-4B65-A83B-AE8E226EF4A5}" destId="{9414690B-476A-4C35-B099-0EAA74D161A4}" srcOrd="2" destOrd="0" parTransId="{28282061-B627-4FDA-9840-BC380A3789C7}" sibTransId="{499DFEE9-8206-471D-B0AE-109CECE5E4F7}"/>
    <dgm:cxn modelId="{06FFEED0-5A79-43A0-92F8-BC1A0568AE3D}" type="presOf" srcId="{385828CB-F0A2-4D2D-B38D-5C7D542F3EBF}" destId="{EBD27DAE-CD0E-4CAA-AA08-DDAA31D4B16D}" srcOrd="0" destOrd="0" presId="urn:microsoft.com/office/officeart/2018/5/layout/IconLeafLabelList"/>
    <dgm:cxn modelId="{5127ACE8-477B-48CE-AFCD-EB16391FC268}" type="presOf" srcId="{5736F8FC-A41D-4B65-A83B-AE8E226EF4A5}" destId="{70064CF5-E8DA-47C3-85B5-365AA8652955}" srcOrd="0" destOrd="0" presId="urn:microsoft.com/office/officeart/2018/5/layout/IconLeafLabelList"/>
    <dgm:cxn modelId="{742AECE9-161C-4812-AFD7-067C5C7892A8}" type="presOf" srcId="{F2751CFC-9362-440E-890D-EBF2FAC45414}" destId="{3DDB1D55-68D8-49F4-B5BD-F7465BDD020B}" srcOrd="0" destOrd="0" presId="urn:microsoft.com/office/officeart/2018/5/layout/IconLeafLabelList"/>
    <dgm:cxn modelId="{693F4211-DBAD-4196-9489-AD70035DBD24}" type="presParOf" srcId="{70064CF5-E8DA-47C3-85B5-365AA8652955}" destId="{EFEFCDB0-3CDC-4885-8DDA-D63C41E57DDE}" srcOrd="0" destOrd="0" presId="urn:microsoft.com/office/officeart/2018/5/layout/IconLeafLabelList"/>
    <dgm:cxn modelId="{F835ECF9-6ABB-4E60-8D6C-138C32BE2171}" type="presParOf" srcId="{EFEFCDB0-3CDC-4885-8DDA-D63C41E57DDE}" destId="{F244D38E-F3EC-4C55-8C37-A178F474BBB2}" srcOrd="0" destOrd="0" presId="urn:microsoft.com/office/officeart/2018/5/layout/IconLeafLabelList"/>
    <dgm:cxn modelId="{42A01471-F49C-474E-9158-722E98AB7915}" type="presParOf" srcId="{EFEFCDB0-3CDC-4885-8DDA-D63C41E57DDE}" destId="{3EF8B408-1B1C-44FD-AF75-320D4B184EB1}" srcOrd="1" destOrd="0" presId="urn:microsoft.com/office/officeart/2018/5/layout/IconLeafLabelList"/>
    <dgm:cxn modelId="{1F854D28-F870-4A50-9B38-E782B91F2FB8}" type="presParOf" srcId="{EFEFCDB0-3CDC-4885-8DDA-D63C41E57DDE}" destId="{C55FF20D-F488-40DF-BE1E-7E8494FDDC3A}" srcOrd="2" destOrd="0" presId="urn:microsoft.com/office/officeart/2018/5/layout/IconLeafLabelList"/>
    <dgm:cxn modelId="{DB785E28-DEA8-4514-9C9E-D74A3C5F1B6C}" type="presParOf" srcId="{EFEFCDB0-3CDC-4885-8DDA-D63C41E57DDE}" destId="{36A54127-C32F-4674-AE13-2B8753B112DF}" srcOrd="3" destOrd="0" presId="urn:microsoft.com/office/officeart/2018/5/layout/IconLeafLabelList"/>
    <dgm:cxn modelId="{042E600F-08EE-4F4C-8CC6-4A6486818637}" type="presParOf" srcId="{70064CF5-E8DA-47C3-85B5-365AA8652955}" destId="{2718E244-B8BF-410F-86C0-AC0DB35914A6}" srcOrd="1" destOrd="0" presId="urn:microsoft.com/office/officeart/2018/5/layout/IconLeafLabelList"/>
    <dgm:cxn modelId="{4D3282F3-4F53-4B86-9C6D-6540D926C546}" type="presParOf" srcId="{70064CF5-E8DA-47C3-85B5-365AA8652955}" destId="{272BA2E4-F725-4A4A-80B9-1B975D1B77FA}" srcOrd="2" destOrd="0" presId="urn:microsoft.com/office/officeart/2018/5/layout/IconLeafLabelList"/>
    <dgm:cxn modelId="{F6A781CD-7E53-41EA-8D80-0ABB72217908}" type="presParOf" srcId="{272BA2E4-F725-4A4A-80B9-1B975D1B77FA}" destId="{408795BE-3C2E-470C-9DF7-AD097DFB35E5}" srcOrd="0" destOrd="0" presId="urn:microsoft.com/office/officeart/2018/5/layout/IconLeafLabelList"/>
    <dgm:cxn modelId="{C6BDF25D-F28D-4129-92BB-B514A475A7E4}" type="presParOf" srcId="{272BA2E4-F725-4A4A-80B9-1B975D1B77FA}" destId="{802690F5-C913-4F2E-ACBB-76B85700FA2C}" srcOrd="1" destOrd="0" presId="urn:microsoft.com/office/officeart/2018/5/layout/IconLeafLabelList"/>
    <dgm:cxn modelId="{BA64FD81-8D31-4FBE-9218-3D768581D99C}" type="presParOf" srcId="{272BA2E4-F725-4A4A-80B9-1B975D1B77FA}" destId="{FE881B2F-C4DD-4593-9B4C-58BB08708B63}" srcOrd="2" destOrd="0" presId="urn:microsoft.com/office/officeart/2018/5/layout/IconLeafLabelList"/>
    <dgm:cxn modelId="{1463D0AD-26BD-44D8-B19B-B27DEA8323C9}" type="presParOf" srcId="{272BA2E4-F725-4A4A-80B9-1B975D1B77FA}" destId="{EBD27DAE-CD0E-4CAA-AA08-DDAA31D4B16D}" srcOrd="3" destOrd="0" presId="urn:microsoft.com/office/officeart/2018/5/layout/IconLeafLabelList"/>
    <dgm:cxn modelId="{293E21BE-CEAE-4358-A0B9-817F74E66407}" type="presParOf" srcId="{70064CF5-E8DA-47C3-85B5-365AA8652955}" destId="{CCB91BEF-6E4F-450F-BB86-3E29FC60480B}" srcOrd="3" destOrd="0" presId="urn:microsoft.com/office/officeart/2018/5/layout/IconLeafLabelList"/>
    <dgm:cxn modelId="{226B9CDB-FA37-46D7-A774-FBFAD519F505}" type="presParOf" srcId="{70064CF5-E8DA-47C3-85B5-365AA8652955}" destId="{744CF2C4-17B3-41F6-93BA-24CE085501BB}" srcOrd="4" destOrd="0" presId="urn:microsoft.com/office/officeart/2018/5/layout/IconLeafLabelList"/>
    <dgm:cxn modelId="{995DB38A-AC7A-46DA-B32D-7687424D8B75}" type="presParOf" srcId="{744CF2C4-17B3-41F6-93BA-24CE085501BB}" destId="{7D7BB206-0D00-4497-8513-6C1C4F14E2DB}" srcOrd="0" destOrd="0" presId="urn:microsoft.com/office/officeart/2018/5/layout/IconLeafLabelList"/>
    <dgm:cxn modelId="{AECBFA71-C06F-400E-856C-73A737445108}" type="presParOf" srcId="{744CF2C4-17B3-41F6-93BA-24CE085501BB}" destId="{884B1019-6285-47F7-8205-DC5D0C86EAE5}" srcOrd="1" destOrd="0" presId="urn:microsoft.com/office/officeart/2018/5/layout/IconLeafLabelList"/>
    <dgm:cxn modelId="{9D65F627-E2B2-4009-BF28-6310FE6BFFDA}" type="presParOf" srcId="{744CF2C4-17B3-41F6-93BA-24CE085501BB}" destId="{1D0D5F90-81BE-44D5-AA0D-D5EE8FD9D3CA}" srcOrd="2" destOrd="0" presId="urn:microsoft.com/office/officeart/2018/5/layout/IconLeafLabelList"/>
    <dgm:cxn modelId="{DC6AC683-D8C7-4ECE-83F9-C6560DAF9678}" type="presParOf" srcId="{744CF2C4-17B3-41F6-93BA-24CE085501BB}" destId="{51D317E0-47F8-4441-8511-82A34D379533}" srcOrd="3" destOrd="0" presId="urn:microsoft.com/office/officeart/2018/5/layout/IconLeafLabelList"/>
    <dgm:cxn modelId="{20C685C8-DF65-43A2-A0B0-B567B25B1F7B}" type="presParOf" srcId="{70064CF5-E8DA-47C3-85B5-365AA8652955}" destId="{288F4305-5661-4C1E-8F06-6C6186DDBA8E}" srcOrd="5" destOrd="0" presId="urn:microsoft.com/office/officeart/2018/5/layout/IconLeafLabelList"/>
    <dgm:cxn modelId="{3D6E656C-ACF7-4E42-9A5A-F8EA93987025}" type="presParOf" srcId="{70064CF5-E8DA-47C3-85B5-365AA8652955}" destId="{4F2BEB6A-47E5-4299-9E0C-7EF9D7043894}" srcOrd="6" destOrd="0" presId="urn:microsoft.com/office/officeart/2018/5/layout/IconLeafLabelList"/>
    <dgm:cxn modelId="{1313F55A-0F50-4E65-AA2B-A182F0BC3298}" type="presParOf" srcId="{4F2BEB6A-47E5-4299-9E0C-7EF9D7043894}" destId="{F65E720A-0A7B-446B-B0E5-AB4921D83AFD}" srcOrd="0" destOrd="0" presId="urn:microsoft.com/office/officeart/2018/5/layout/IconLeafLabelList"/>
    <dgm:cxn modelId="{885E5642-D84E-40E0-8279-122EA76D47CB}" type="presParOf" srcId="{4F2BEB6A-47E5-4299-9E0C-7EF9D7043894}" destId="{AD8362E3-9EB2-4517-AEBF-B83146193344}" srcOrd="1" destOrd="0" presId="urn:microsoft.com/office/officeart/2018/5/layout/IconLeafLabelList"/>
    <dgm:cxn modelId="{93BC2577-9EE7-45E8-854C-EC38E681D93E}" type="presParOf" srcId="{4F2BEB6A-47E5-4299-9E0C-7EF9D7043894}" destId="{A81BC0EF-4791-4162-A358-BCA208354261}" srcOrd="2" destOrd="0" presId="urn:microsoft.com/office/officeart/2018/5/layout/IconLeafLabelList"/>
    <dgm:cxn modelId="{DED2DCD6-10F3-4E3B-9D2A-04903BDD7EF9}" type="presParOf" srcId="{4F2BEB6A-47E5-4299-9E0C-7EF9D7043894}" destId="{DAA914E6-41BC-411F-96CB-BBB3472FE47E}" srcOrd="3" destOrd="0" presId="urn:microsoft.com/office/officeart/2018/5/layout/IconLeafLabelList"/>
    <dgm:cxn modelId="{E2024B12-B068-4EA2-B366-C7DE330448C9}" type="presParOf" srcId="{70064CF5-E8DA-47C3-85B5-365AA8652955}" destId="{86CC5219-0D79-4591-8C0E-3D994FD8BC02}" srcOrd="7" destOrd="0" presId="urn:microsoft.com/office/officeart/2018/5/layout/IconLeafLabelList"/>
    <dgm:cxn modelId="{2BC04C14-364C-4B2D-A327-FFDA77A23D1A}" type="presParOf" srcId="{70064CF5-E8DA-47C3-85B5-365AA8652955}" destId="{7057FA12-97F5-4BC2-BB97-F3627E5BB415}" srcOrd="8" destOrd="0" presId="urn:microsoft.com/office/officeart/2018/5/layout/IconLeafLabelList"/>
    <dgm:cxn modelId="{D07AF618-97A8-4315-9B69-D7FD9F232069}" type="presParOf" srcId="{7057FA12-97F5-4BC2-BB97-F3627E5BB415}" destId="{A3024DF6-F8A4-4CA5-9B8B-5A15C1273F8B}" srcOrd="0" destOrd="0" presId="urn:microsoft.com/office/officeart/2018/5/layout/IconLeafLabelList"/>
    <dgm:cxn modelId="{28C50083-4A71-43B5-8681-1857101A6642}" type="presParOf" srcId="{7057FA12-97F5-4BC2-BB97-F3627E5BB415}" destId="{7BBFE2EE-D9D7-44ED-BDB7-8B978DAC45A6}" srcOrd="1" destOrd="0" presId="urn:microsoft.com/office/officeart/2018/5/layout/IconLeafLabelList"/>
    <dgm:cxn modelId="{0541B1B1-FADE-4217-A94F-5F6428C05420}" type="presParOf" srcId="{7057FA12-97F5-4BC2-BB97-F3627E5BB415}" destId="{1EB3930B-7F65-440B-A5ED-4D14C18AE124}" srcOrd="2" destOrd="0" presId="urn:microsoft.com/office/officeart/2018/5/layout/IconLeafLabelList"/>
    <dgm:cxn modelId="{0585AC42-C47C-4788-8DF3-4F258103627A}" type="presParOf" srcId="{7057FA12-97F5-4BC2-BB97-F3627E5BB415}" destId="{B68EB409-0230-427D-B707-CB349529FEF5}" srcOrd="3" destOrd="0" presId="urn:microsoft.com/office/officeart/2018/5/layout/IconLeafLabelList"/>
    <dgm:cxn modelId="{1EE1A6AF-5F07-47FD-91F6-12146C1894B7}" type="presParOf" srcId="{70064CF5-E8DA-47C3-85B5-365AA8652955}" destId="{EBC03AD7-3F2A-46D6-9929-1259E6E80824}" srcOrd="9" destOrd="0" presId="urn:microsoft.com/office/officeart/2018/5/layout/IconLeafLabelList"/>
    <dgm:cxn modelId="{2F55C164-3F08-46DB-81D2-6293E1A444B1}" type="presParOf" srcId="{70064CF5-E8DA-47C3-85B5-365AA8652955}" destId="{F89309DB-A673-4365-95CA-82A2CE9854FF}" srcOrd="10" destOrd="0" presId="urn:microsoft.com/office/officeart/2018/5/layout/IconLeafLabelList"/>
    <dgm:cxn modelId="{1B5253D3-66EC-4108-AD92-364D0C883009}" type="presParOf" srcId="{F89309DB-A673-4365-95CA-82A2CE9854FF}" destId="{A21B6FB9-ACC3-462B-8EC2-C42BB2572CA1}" srcOrd="0" destOrd="0" presId="urn:microsoft.com/office/officeart/2018/5/layout/IconLeafLabelList"/>
    <dgm:cxn modelId="{566D592E-14AE-4D29-9A3A-EE128E7FB7EA}" type="presParOf" srcId="{F89309DB-A673-4365-95CA-82A2CE9854FF}" destId="{81B39A1F-C0A3-4838-98B6-81819F3BF9C4}" srcOrd="1" destOrd="0" presId="urn:microsoft.com/office/officeart/2018/5/layout/IconLeafLabelList"/>
    <dgm:cxn modelId="{08B1256B-5C96-4658-B62A-14CE9F7814F6}" type="presParOf" srcId="{F89309DB-A673-4365-95CA-82A2CE9854FF}" destId="{1A2FAC5F-8F57-4AC1-9F7C-365BA961AE03}" srcOrd="2" destOrd="0" presId="urn:microsoft.com/office/officeart/2018/5/layout/IconLeafLabelList"/>
    <dgm:cxn modelId="{7FF77A02-2324-45F3-A918-BFDD90E19857}" type="presParOf" srcId="{F89309DB-A673-4365-95CA-82A2CE9854FF}" destId="{5999DFD7-74ED-49DF-8916-B7ED03E79E72}" srcOrd="3" destOrd="0" presId="urn:microsoft.com/office/officeart/2018/5/layout/IconLeafLabelList"/>
    <dgm:cxn modelId="{B34858E0-2538-4309-9714-F8A12182699D}" type="presParOf" srcId="{70064CF5-E8DA-47C3-85B5-365AA8652955}" destId="{5F07ABB4-429C-4187-9E45-20632F0163CE}" srcOrd="11" destOrd="0" presId="urn:microsoft.com/office/officeart/2018/5/layout/IconLeafLabelList"/>
    <dgm:cxn modelId="{D3A397F4-C797-4DC8-A60F-ADF30A464B60}" type="presParOf" srcId="{70064CF5-E8DA-47C3-85B5-365AA8652955}" destId="{52D58E67-2792-4F1E-BB4A-B3EEE563BAC0}" srcOrd="12" destOrd="0" presId="urn:microsoft.com/office/officeart/2018/5/layout/IconLeafLabelList"/>
    <dgm:cxn modelId="{E46823E3-BF08-4861-B0E5-B7D7EF2F9D1B}" type="presParOf" srcId="{52D58E67-2792-4F1E-BB4A-B3EEE563BAC0}" destId="{BA5A69A6-B496-4734-9C84-6C2384966D87}" srcOrd="0" destOrd="0" presId="urn:microsoft.com/office/officeart/2018/5/layout/IconLeafLabelList"/>
    <dgm:cxn modelId="{75247445-51CF-4722-B6FD-1CC094757708}" type="presParOf" srcId="{52D58E67-2792-4F1E-BB4A-B3EEE563BAC0}" destId="{09F46A6E-DFDD-4E12-9C49-AB889F47FD39}" srcOrd="1" destOrd="0" presId="urn:microsoft.com/office/officeart/2018/5/layout/IconLeafLabelList"/>
    <dgm:cxn modelId="{177C9CBE-9A19-41D6-A5BA-E408EBE297D1}" type="presParOf" srcId="{52D58E67-2792-4F1E-BB4A-B3EEE563BAC0}" destId="{914BD4A9-1260-4E3D-9F83-B7F055B3F327}" srcOrd="2" destOrd="0" presId="urn:microsoft.com/office/officeart/2018/5/layout/IconLeafLabelList"/>
    <dgm:cxn modelId="{E61463AE-C2FA-447C-99DB-68D7D3057190}" type="presParOf" srcId="{52D58E67-2792-4F1E-BB4A-B3EEE563BAC0}" destId="{3DDB1D55-68D8-49F4-B5BD-F7465BDD020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6A9D0-58B4-4990-A7EE-306BFE2E482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6106553-4382-4717-937D-F538CEA204C8}">
      <dgm:prSet/>
      <dgm:spPr/>
      <dgm:t>
        <a:bodyPr/>
        <a:lstStyle/>
        <a:p>
          <a:pPr rtl="0"/>
          <a:r>
            <a:rPr lang="en-US"/>
            <a:t>Risk: </a:t>
          </a:r>
          <a:r>
            <a:rPr lang="en-US">
              <a:latin typeface="Calibri Light" panose="020F0302020204030204"/>
            </a:rPr>
            <a:t>Dataset appears </a:t>
          </a:r>
          <a:r>
            <a:rPr lang="en-US"/>
            <a:t>big in terms of records</a:t>
          </a:r>
          <a:r>
            <a:rPr lang="en-US">
              <a:latin typeface="Calibri Light" panose="020F0302020204030204"/>
            </a:rPr>
            <a:t>,</a:t>
          </a:r>
          <a:r>
            <a:rPr lang="en-US"/>
            <a:t> but it is sparse in terms of metadata.</a:t>
          </a:r>
          <a:r>
            <a:rPr lang="en-US">
              <a:latin typeface="Calibri Light" panose="020F0302020204030204"/>
            </a:rPr>
            <a:t> Missing and misplaced values in the dataset. </a:t>
          </a:r>
          <a:endParaRPr lang="en-US"/>
        </a:p>
      </dgm:t>
    </dgm:pt>
    <dgm:pt modelId="{9F2A43A5-EFA4-40AF-BEFE-3A51B0006DF1}" type="parTrans" cxnId="{17EE82AE-596C-48AA-9A42-248F6A496DE8}">
      <dgm:prSet/>
      <dgm:spPr/>
      <dgm:t>
        <a:bodyPr/>
        <a:lstStyle/>
        <a:p>
          <a:endParaRPr lang="en-US"/>
        </a:p>
      </dgm:t>
    </dgm:pt>
    <dgm:pt modelId="{5652A240-B162-439A-BE79-D8B7A12104F6}" type="sibTrans" cxnId="{17EE82AE-596C-48AA-9A42-248F6A496DE8}">
      <dgm:prSet/>
      <dgm:spPr/>
      <dgm:t>
        <a:bodyPr/>
        <a:lstStyle/>
        <a:p>
          <a:endParaRPr lang="en-US"/>
        </a:p>
      </dgm:t>
    </dgm:pt>
    <dgm:pt modelId="{6CAD0519-51DD-42FA-A78A-FE09120DC20B}">
      <dgm:prSet/>
      <dgm:spPr/>
      <dgm:t>
        <a:bodyPr/>
        <a:lstStyle/>
        <a:p>
          <a:r>
            <a:rPr lang="en-US"/>
            <a:t>Probability: medium</a:t>
          </a:r>
        </a:p>
      </dgm:t>
    </dgm:pt>
    <dgm:pt modelId="{E6173024-F181-443D-9593-1CB68AA14C60}" type="parTrans" cxnId="{18394296-A278-40D7-B53D-6EEC23E0F517}">
      <dgm:prSet/>
      <dgm:spPr/>
      <dgm:t>
        <a:bodyPr/>
        <a:lstStyle/>
        <a:p>
          <a:endParaRPr lang="en-US"/>
        </a:p>
      </dgm:t>
    </dgm:pt>
    <dgm:pt modelId="{10018CD1-9DFD-473A-A52E-8FDE38DB7C73}" type="sibTrans" cxnId="{18394296-A278-40D7-B53D-6EEC23E0F517}">
      <dgm:prSet/>
      <dgm:spPr/>
      <dgm:t>
        <a:bodyPr/>
        <a:lstStyle/>
        <a:p>
          <a:endParaRPr lang="en-US"/>
        </a:p>
      </dgm:t>
    </dgm:pt>
    <dgm:pt modelId="{923E24AF-6594-4FE2-A682-36D0C94EA72D}">
      <dgm:prSet/>
      <dgm:spPr/>
      <dgm:t>
        <a:bodyPr/>
        <a:lstStyle/>
        <a:p>
          <a:r>
            <a:rPr lang="en-US"/>
            <a:t>Impact: medium</a:t>
          </a:r>
        </a:p>
      </dgm:t>
    </dgm:pt>
    <dgm:pt modelId="{C5674BD6-C147-4755-8F40-8C8B487C1399}" type="parTrans" cxnId="{99178EA7-372E-4E3C-9FD8-B0144E3255BE}">
      <dgm:prSet/>
      <dgm:spPr/>
      <dgm:t>
        <a:bodyPr/>
        <a:lstStyle/>
        <a:p>
          <a:endParaRPr lang="en-US"/>
        </a:p>
      </dgm:t>
    </dgm:pt>
    <dgm:pt modelId="{A482A105-E31C-411C-A34E-3179F452BA35}" type="sibTrans" cxnId="{99178EA7-372E-4E3C-9FD8-B0144E3255BE}">
      <dgm:prSet/>
      <dgm:spPr/>
      <dgm:t>
        <a:bodyPr/>
        <a:lstStyle/>
        <a:p>
          <a:endParaRPr lang="en-US"/>
        </a:p>
      </dgm:t>
    </dgm:pt>
    <dgm:pt modelId="{F7721847-CDEE-4475-97BD-85461DAED705}">
      <dgm:prSet/>
      <dgm:spPr/>
      <dgm:t>
        <a:bodyPr/>
        <a:lstStyle/>
        <a:p>
          <a:pPr rtl="0"/>
          <a:r>
            <a:rPr lang="en-US"/>
            <a:t>Mitigations:</a:t>
          </a:r>
          <a:r>
            <a:rPr lang="en-US">
              <a:latin typeface="Calibri Light" panose="020F0302020204030204"/>
            </a:rPr>
            <a:t> Detailed data cleaning </a:t>
          </a:r>
          <a:endParaRPr lang="en-US"/>
        </a:p>
      </dgm:t>
    </dgm:pt>
    <dgm:pt modelId="{1C635A40-96DE-4F3F-BAA8-0931B31F8C13}" type="parTrans" cxnId="{CA5B61D8-86BC-4AFF-A44A-96A6756C7DF6}">
      <dgm:prSet/>
      <dgm:spPr/>
      <dgm:t>
        <a:bodyPr/>
        <a:lstStyle/>
        <a:p>
          <a:endParaRPr lang="en-US"/>
        </a:p>
      </dgm:t>
    </dgm:pt>
    <dgm:pt modelId="{2CDCCCB5-E015-4D8D-8750-34EBA1CCC567}" type="sibTrans" cxnId="{CA5B61D8-86BC-4AFF-A44A-96A6756C7DF6}">
      <dgm:prSet/>
      <dgm:spPr/>
      <dgm:t>
        <a:bodyPr/>
        <a:lstStyle/>
        <a:p>
          <a:endParaRPr lang="en-US"/>
        </a:p>
      </dgm:t>
    </dgm:pt>
    <dgm:pt modelId="{33CCF3B8-B46D-4120-AFF4-0AEE40ADB998}">
      <dgm:prSet/>
      <dgm:spPr/>
      <dgm:t>
        <a:bodyPr/>
        <a:lstStyle/>
        <a:p>
          <a:r>
            <a:rPr lang="en-US"/>
            <a:t>Risk: Failure to obtain appropriate data</a:t>
          </a:r>
        </a:p>
      </dgm:t>
    </dgm:pt>
    <dgm:pt modelId="{1C6C8157-D12D-4FDC-8C38-AF341EFCE314}" type="parTrans" cxnId="{65B81DB2-BC2A-440C-B948-12ABBFBC52F1}">
      <dgm:prSet/>
      <dgm:spPr/>
      <dgm:t>
        <a:bodyPr/>
        <a:lstStyle/>
        <a:p>
          <a:endParaRPr lang="en-US"/>
        </a:p>
      </dgm:t>
    </dgm:pt>
    <dgm:pt modelId="{893A055A-DC92-4F29-B9F4-4919FD12DE05}" type="sibTrans" cxnId="{65B81DB2-BC2A-440C-B948-12ABBFBC52F1}">
      <dgm:prSet/>
      <dgm:spPr/>
      <dgm:t>
        <a:bodyPr/>
        <a:lstStyle/>
        <a:p>
          <a:endParaRPr lang="en-US"/>
        </a:p>
      </dgm:t>
    </dgm:pt>
    <dgm:pt modelId="{0BA0B178-2B74-49CB-B384-50F61C92D4E8}">
      <dgm:prSet/>
      <dgm:spPr/>
      <dgm:t>
        <a:bodyPr/>
        <a:lstStyle/>
        <a:p>
          <a:r>
            <a:rPr lang="en-US"/>
            <a:t>Probability: low</a:t>
          </a:r>
        </a:p>
      </dgm:t>
    </dgm:pt>
    <dgm:pt modelId="{48598B54-CF7F-48F0-B44E-6004DDF4A776}" type="parTrans" cxnId="{0DFA1E03-01FC-4EA3-98BB-1171B52F5A95}">
      <dgm:prSet/>
      <dgm:spPr/>
      <dgm:t>
        <a:bodyPr/>
        <a:lstStyle/>
        <a:p>
          <a:endParaRPr lang="en-US"/>
        </a:p>
      </dgm:t>
    </dgm:pt>
    <dgm:pt modelId="{0EE837C9-D5E7-496B-8C98-1DB76FBAFD15}" type="sibTrans" cxnId="{0DFA1E03-01FC-4EA3-98BB-1171B52F5A95}">
      <dgm:prSet/>
      <dgm:spPr/>
      <dgm:t>
        <a:bodyPr/>
        <a:lstStyle/>
        <a:p>
          <a:endParaRPr lang="en-US"/>
        </a:p>
      </dgm:t>
    </dgm:pt>
    <dgm:pt modelId="{F5AD8877-DFC8-4FC4-9D26-7EAD351F4145}">
      <dgm:prSet/>
      <dgm:spPr/>
      <dgm:t>
        <a:bodyPr/>
        <a:lstStyle/>
        <a:p>
          <a:r>
            <a:rPr lang="en-US"/>
            <a:t>Impact: high</a:t>
          </a:r>
        </a:p>
      </dgm:t>
    </dgm:pt>
    <dgm:pt modelId="{3116EF4B-CA9B-4DB7-BD47-6307493A7F0B}" type="parTrans" cxnId="{E7006270-1633-4098-A5B6-338269C86542}">
      <dgm:prSet/>
      <dgm:spPr/>
      <dgm:t>
        <a:bodyPr/>
        <a:lstStyle/>
        <a:p>
          <a:endParaRPr lang="en-US"/>
        </a:p>
      </dgm:t>
    </dgm:pt>
    <dgm:pt modelId="{71C5D191-8734-4EA2-B8A8-120B280BEA33}" type="sibTrans" cxnId="{E7006270-1633-4098-A5B6-338269C86542}">
      <dgm:prSet/>
      <dgm:spPr/>
      <dgm:t>
        <a:bodyPr/>
        <a:lstStyle/>
        <a:p>
          <a:endParaRPr lang="en-US"/>
        </a:p>
      </dgm:t>
    </dgm:pt>
    <dgm:pt modelId="{57C0AC42-CC53-4A05-A68A-07AF7836BDB9}">
      <dgm:prSet/>
      <dgm:spPr/>
      <dgm:t>
        <a:bodyPr/>
        <a:lstStyle/>
        <a:p>
          <a:pPr rtl="0"/>
          <a:r>
            <a:rPr lang="en-US"/>
            <a:t>Mitigation:</a:t>
          </a:r>
          <a:r>
            <a:rPr lang="en-US">
              <a:latin typeface="Calibri Light" panose="020F0302020204030204"/>
            </a:rPr>
            <a:t> </a:t>
          </a:r>
          <a:endParaRPr lang="en-US"/>
        </a:p>
      </dgm:t>
    </dgm:pt>
    <dgm:pt modelId="{885496FF-ED6F-44DD-9B3E-6915F422DC7A}" type="parTrans" cxnId="{290132C6-4886-4B0E-A052-1551EC643A54}">
      <dgm:prSet/>
      <dgm:spPr/>
      <dgm:t>
        <a:bodyPr/>
        <a:lstStyle/>
        <a:p>
          <a:endParaRPr lang="en-US"/>
        </a:p>
      </dgm:t>
    </dgm:pt>
    <dgm:pt modelId="{0892042F-99D3-466F-B6DD-146FCC9AB119}" type="sibTrans" cxnId="{290132C6-4886-4B0E-A052-1551EC643A54}">
      <dgm:prSet/>
      <dgm:spPr/>
      <dgm:t>
        <a:bodyPr/>
        <a:lstStyle/>
        <a:p>
          <a:endParaRPr lang="en-US"/>
        </a:p>
      </dgm:t>
    </dgm:pt>
    <dgm:pt modelId="{282F62C5-F954-4819-813B-1B13C5BBDBC8}">
      <dgm:prSet/>
      <dgm:spPr/>
      <dgm:t>
        <a:bodyPr/>
        <a:lstStyle/>
        <a:p>
          <a:pPr rtl="0"/>
          <a:r>
            <a:rPr lang="en-US"/>
            <a:t>Pursue Other data sources </a:t>
          </a:r>
        </a:p>
      </dgm:t>
    </dgm:pt>
    <dgm:pt modelId="{AACD1D04-71FC-4C01-A539-6DDEB01B96A2}" type="parTrans" cxnId="{6D61DA49-B30E-497F-B513-001D2C0BCB41}">
      <dgm:prSet/>
      <dgm:spPr/>
      <dgm:t>
        <a:bodyPr/>
        <a:lstStyle/>
        <a:p>
          <a:endParaRPr lang="en-US"/>
        </a:p>
      </dgm:t>
    </dgm:pt>
    <dgm:pt modelId="{FAFDAB8B-DFD5-453C-941D-BD192E8B5491}" type="sibTrans" cxnId="{6D61DA49-B30E-497F-B513-001D2C0BCB41}">
      <dgm:prSet/>
      <dgm:spPr/>
      <dgm:t>
        <a:bodyPr/>
        <a:lstStyle/>
        <a:p>
          <a:endParaRPr lang="en-US"/>
        </a:p>
      </dgm:t>
    </dgm:pt>
    <dgm:pt modelId="{5C7C224C-4F4A-478C-BB56-4FA547CE1511}">
      <dgm:prSet/>
      <dgm:spPr/>
      <dgm:t>
        <a:bodyPr/>
        <a:lstStyle/>
        <a:p>
          <a:r>
            <a:rPr lang="en-US"/>
            <a:t>Risk: Analytic methods fail</a:t>
          </a:r>
        </a:p>
      </dgm:t>
    </dgm:pt>
    <dgm:pt modelId="{F8ECC403-0039-4D80-82F1-D5D432DD85DB}" type="parTrans" cxnId="{2DB311AC-3176-4CE8-BB01-FC0AA8A3DA3B}">
      <dgm:prSet/>
      <dgm:spPr/>
      <dgm:t>
        <a:bodyPr/>
        <a:lstStyle/>
        <a:p>
          <a:endParaRPr lang="en-US"/>
        </a:p>
      </dgm:t>
    </dgm:pt>
    <dgm:pt modelId="{6FCED5E5-C0B2-45D5-A22D-CB389BF6F178}" type="sibTrans" cxnId="{2DB311AC-3176-4CE8-BB01-FC0AA8A3DA3B}">
      <dgm:prSet/>
      <dgm:spPr/>
      <dgm:t>
        <a:bodyPr/>
        <a:lstStyle/>
        <a:p>
          <a:endParaRPr lang="en-US"/>
        </a:p>
      </dgm:t>
    </dgm:pt>
    <dgm:pt modelId="{68C3B9ED-0429-428F-8F9A-E64E73ACAA87}">
      <dgm:prSet/>
      <dgm:spPr/>
      <dgm:t>
        <a:bodyPr/>
        <a:lstStyle/>
        <a:p>
          <a:r>
            <a:rPr lang="en-US"/>
            <a:t>Probability: high for any one method-data combination</a:t>
          </a:r>
        </a:p>
      </dgm:t>
    </dgm:pt>
    <dgm:pt modelId="{8B36AD34-0030-4907-AEF4-5F43E7D5F008}" type="parTrans" cxnId="{8E1F02EF-C984-43B2-A872-DB019796CA81}">
      <dgm:prSet/>
      <dgm:spPr/>
      <dgm:t>
        <a:bodyPr/>
        <a:lstStyle/>
        <a:p>
          <a:endParaRPr lang="en-US"/>
        </a:p>
      </dgm:t>
    </dgm:pt>
    <dgm:pt modelId="{DD2AA857-7FF3-4704-BBFF-8E4648AAA04D}" type="sibTrans" cxnId="{8E1F02EF-C984-43B2-A872-DB019796CA81}">
      <dgm:prSet/>
      <dgm:spPr/>
      <dgm:t>
        <a:bodyPr/>
        <a:lstStyle/>
        <a:p>
          <a:endParaRPr lang="en-US"/>
        </a:p>
      </dgm:t>
    </dgm:pt>
    <dgm:pt modelId="{ABF69EEC-7039-4043-BF1B-1A937805C568}">
      <dgm:prSet/>
      <dgm:spPr/>
      <dgm:t>
        <a:bodyPr/>
        <a:lstStyle/>
        <a:p>
          <a:r>
            <a:rPr lang="en-US"/>
            <a:t>Impact: medium</a:t>
          </a:r>
        </a:p>
      </dgm:t>
    </dgm:pt>
    <dgm:pt modelId="{2223786F-68E1-4DD8-B463-E0B0C6EDED15}" type="parTrans" cxnId="{4E335DB4-696F-4F4B-BF02-39172664553B}">
      <dgm:prSet/>
      <dgm:spPr/>
      <dgm:t>
        <a:bodyPr/>
        <a:lstStyle/>
        <a:p>
          <a:endParaRPr lang="en-US"/>
        </a:p>
      </dgm:t>
    </dgm:pt>
    <dgm:pt modelId="{ECF27468-65DA-4826-BAFB-5424DB75F1E4}" type="sibTrans" cxnId="{4E335DB4-696F-4F4B-BF02-39172664553B}">
      <dgm:prSet/>
      <dgm:spPr/>
      <dgm:t>
        <a:bodyPr/>
        <a:lstStyle/>
        <a:p>
          <a:endParaRPr lang="en-US"/>
        </a:p>
      </dgm:t>
    </dgm:pt>
    <dgm:pt modelId="{7849037C-6A83-4C58-9AD6-862331D83FD7}">
      <dgm:prSet/>
      <dgm:spPr/>
      <dgm:t>
        <a:bodyPr/>
        <a:lstStyle/>
        <a:p>
          <a:r>
            <a:rPr lang="en-US"/>
            <a:t>Mitigations:</a:t>
          </a:r>
        </a:p>
      </dgm:t>
    </dgm:pt>
    <dgm:pt modelId="{B5834453-1D5A-4E22-AD32-DCE492CE22C1}" type="parTrans" cxnId="{474B5B9C-0CB9-43EA-B3E6-6E395B1EC2CE}">
      <dgm:prSet/>
      <dgm:spPr/>
      <dgm:t>
        <a:bodyPr/>
        <a:lstStyle/>
        <a:p>
          <a:endParaRPr lang="en-US"/>
        </a:p>
      </dgm:t>
    </dgm:pt>
    <dgm:pt modelId="{E926BF4A-3ECC-4C97-8FCA-D4A6D7740F61}" type="sibTrans" cxnId="{474B5B9C-0CB9-43EA-B3E6-6E395B1EC2CE}">
      <dgm:prSet/>
      <dgm:spPr/>
      <dgm:t>
        <a:bodyPr/>
        <a:lstStyle/>
        <a:p>
          <a:endParaRPr lang="en-US"/>
        </a:p>
      </dgm:t>
    </dgm:pt>
    <dgm:pt modelId="{FBA31191-49E0-4637-A97E-29AA1C0700A7}">
      <dgm:prSet/>
      <dgm:spPr/>
      <dgm:t>
        <a:bodyPr/>
        <a:lstStyle/>
        <a:p>
          <a:r>
            <a:rPr lang="en-US"/>
            <a:t>Prototype early</a:t>
          </a:r>
        </a:p>
      </dgm:t>
    </dgm:pt>
    <dgm:pt modelId="{1BAB1233-D42E-48A1-8552-9C735B43B8DD}" type="parTrans" cxnId="{BB769584-DAE8-443D-8FC3-7184DF6FB8D3}">
      <dgm:prSet/>
      <dgm:spPr/>
      <dgm:t>
        <a:bodyPr/>
        <a:lstStyle/>
        <a:p>
          <a:endParaRPr lang="en-US"/>
        </a:p>
      </dgm:t>
    </dgm:pt>
    <dgm:pt modelId="{3B8534AF-52E4-4D13-8EB0-27C308602E75}" type="sibTrans" cxnId="{BB769584-DAE8-443D-8FC3-7184DF6FB8D3}">
      <dgm:prSet/>
      <dgm:spPr/>
      <dgm:t>
        <a:bodyPr/>
        <a:lstStyle/>
        <a:p>
          <a:endParaRPr lang="en-US"/>
        </a:p>
      </dgm:t>
    </dgm:pt>
    <dgm:pt modelId="{04838683-DC6D-4682-B60C-41D0601FC857}">
      <dgm:prSet/>
      <dgm:spPr/>
      <dgm:t>
        <a:bodyPr/>
        <a:lstStyle/>
        <a:p>
          <a:r>
            <a:rPr lang="en-US"/>
            <a:t>Apply multiple techniques</a:t>
          </a:r>
        </a:p>
      </dgm:t>
    </dgm:pt>
    <dgm:pt modelId="{CFC825AD-6EE7-4739-ADBD-8BE01E8E0B3E}" type="parTrans" cxnId="{89A2458C-D866-49C1-BA53-F7A2E40FE0BD}">
      <dgm:prSet/>
      <dgm:spPr/>
      <dgm:t>
        <a:bodyPr/>
        <a:lstStyle/>
        <a:p>
          <a:endParaRPr lang="en-US"/>
        </a:p>
      </dgm:t>
    </dgm:pt>
    <dgm:pt modelId="{26400622-5908-4AB2-A2E8-9172096FD317}" type="sibTrans" cxnId="{89A2458C-D866-49C1-BA53-F7A2E40FE0BD}">
      <dgm:prSet/>
      <dgm:spPr/>
      <dgm:t>
        <a:bodyPr/>
        <a:lstStyle/>
        <a:p>
          <a:endParaRPr lang="en-US"/>
        </a:p>
      </dgm:t>
    </dgm:pt>
    <dgm:pt modelId="{213479BD-B1A3-4848-B576-22924B406066}">
      <dgm:prSet/>
      <dgm:spPr/>
      <dgm:t>
        <a:bodyPr/>
        <a:lstStyle/>
        <a:p>
          <a:r>
            <a:rPr lang="en-US"/>
            <a:t>Integrate</a:t>
          </a:r>
        </a:p>
      </dgm:t>
    </dgm:pt>
    <dgm:pt modelId="{9FB9C709-2A24-435B-A9EE-0BB4390037EB}" type="parTrans" cxnId="{FFEE75C2-3367-4D56-B182-0927D7B1D796}">
      <dgm:prSet/>
      <dgm:spPr/>
      <dgm:t>
        <a:bodyPr/>
        <a:lstStyle/>
        <a:p>
          <a:endParaRPr lang="en-US"/>
        </a:p>
      </dgm:t>
    </dgm:pt>
    <dgm:pt modelId="{C100EB2C-36D0-4E52-98D6-19F5E12DCDCA}" type="sibTrans" cxnId="{FFEE75C2-3367-4D56-B182-0927D7B1D796}">
      <dgm:prSet/>
      <dgm:spPr/>
      <dgm:t>
        <a:bodyPr/>
        <a:lstStyle/>
        <a:p>
          <a:endParaRPr lang="en-US"/>
        </a:p>
      </dgm:t>
    </dgm:pt>
    <dgm:pt modelId="{686256A0-E437-442B-AEBD-C3C53ED9B3AE}">
      <dgm:prSet/>
      <dgm:spPr/>
      <dgm:t>
        <a:bodyPr/>
        <a:lstStyle/>
        <a:p>
          <a:r>
            <a:rPr lang="en-US"/>
            <a:t>Assess the best fit model</a:t>
          </a:r>
        </a:p>
      </dgm:t>
    </dgm:pt>
    <dgm:pt modelId="{B4A7FD58-7434-4539-AD62-6CC245DC759B}" type="parTrans" cxnId="{DA0648F3-EEC9-480A-B7B1-520112407878}">
      <dgm:prSet/>
      <dgm:spPr/>
      <dgm:t>
        <a:bodyPr/>
        <a:lstStyle/>
        <a:p>
          <a:endParaRPr lang="en-US"/>
        </a:p>
      </dgm:t>
    </dgm:pt>
    <dgm:pt modelId="{AB4966EC-EC30-4FE0-B369-C054F3658011}" type="sibTrans" cxnId="{DA0648F3-EEC9-480A-B7B1-520112407878}">
      <dgm:prSet/>
      <dgm:spPr/>
      <dgm:t>
        <a:bodyPr/>
        <a:lstStyle/>
        <a:p>
          <a:endParaRPr lang="en-US"/>
        </a:p>
      </dgm:t>
    </dgm:pt>
    <dgm:pt modelId="{7A0073F3-75BB-45F8-B379-7CA9CC8A6175}" type="pres">
      <dgm:prSet presAssocID="{2326A9D0-58B4-4990-A7EE-306BFE2E482D}" presName="Name0" presStyleCnt="0">
        <dgm:presLayoutVars>
          <dgm:dir/>
          <dgm:animLvl val="lvl"/>
          <dgm:resizeHandles val="exact"/>
        </dgm:presLayoutVars>
      </dgm:prSet>
      <dgm:spPr/>
    </dgm:pt>
    <dgm:pt modelId="{F58AC941-F057-462C-9416-E055939F14B6}" type="pres">
      <dgm:prSet presAssocID="{66106553-4382-4717-937D-F538CEA204C8}" presName="composite" presStyleCnt="0"/>
      <dgm:spPr/>
    </dgm:pt>
    <dgm:pt modelId="{778C114E-D8D6-405E-88FE-ADF573BB0C25}" type="pres">
      <dgm:prSet presAssocID="{66106553-4382-4717-937D-F538CEA204C8}" presName="parTx" presStyleLbl="alignNode1" presStyleIdx="0" presStyleCnt="3">
        <dgm:presLayoutVars>
          <dgm:chMax val="0"/>
          <dgm:chPref val="0"/>
          <dgm:bulletEnabled val="1"/>
        </dgm:presLayoutVars>
      </dgm:prSet>
      <dgm:spPr/>
    </dgm:pt>
    <dgm:pt modelId="{28AB0001-5663-4270-88D4-A62A6A6465F8}" type="pres">
      <dgm:prSet presAssocID="{66106553-4382-4717-937D-F538CEA204C8}" presName="desTx" presStyleLbl="alignAccFollowNode1" presStyleIdx="0" presStyleCnt="3">
        <dgm:presLayoutVars>
          <dgm:bulletEnabled val="1"/>
        </dgm:presLayoutVars>
      </dgm:prSet>
      <dgm:spPr/>
    </dgm:pt>
    <dgm:pt modelId="{3E8AB628-D4DE-47B3-BB08-23C473502076}" type="pres">
      <dgm:prSet presAssocID="{5652A240-B162-439A-BE79-D8B7A12104F6}" presName="space" presStyleCnt="0"/>
      <dgm:spPr/>
    </dgm:pt>
    <dgm:pt modelId="{74FDA5EE-BC3D-4D1D-978F-C207932C2255}" type="pres">
      <dgm:prSet presAssocID="{33CCF3B8-B46D-4120-AFF4-0AEE40ADB998}" presName="composite" presStyleCnt="0"/>
      <dgm:spPr/>
    </dgm:pt>
    <dgm:pt modelId="{37FE0DEE-E531-4B48-AA6A-B908E131F446}" type="pres">
      <dgm:prSet presAssocID="{33CCF3B8-B46D-4120-AFF4-0AEE40ADB998}" presName="parTx" presStyleLbl="alignNode1" presStyleIdx="1" presStyleCnt="3">
        <dgm:presLayoutVars>
          <dgm:chMax val="0"/>
          <dgm:chPref val="0"/>
          <dgm:bulletEnabled val="1"/>
        </dgm:presLayoutVars>
      </dgm:prSet>
      <dgm:spPr/>
    </dgm:pt>
    <dgm:pt modelId="{72B859E2-8E6E-429D-AE64-3B4FD00500DF}" type="pres">
      <dgm:prSet presAssocID="{33CCF3B8-B46D-4120-AFF4-0AEE40ADB998}" presName="desTx" presStyleLbl="alignAccFollowNode1" presStyleIdx="1" presStyleCnt="3">
        <dgm:presLayoutVars>
          <dgm:bulletEnabled val="1"/>
        </dgm:presLayoutVars>
      </dgm:prSet>
      <dgm:spPr/>
    </dgm:pt>
    <dgm:pt modelId="{135EA307-6B39-4B3A-842E-B3FEF56C7958}" type="pres">
      <dgm:prSet presAssocID="{893A055A-DC92-4F29-B9F4-4919FD12DE05}" presName="space" presStyleCnt="0"/>
      <dgm:spPr/>
    </dgm:pt>
    <dgm:pt modelId="{EEA29CEA-5F4F-48AD-86BD-C0E24F8A0133}" type="pres">
      <dgm:prSet presAssocID="{5C7C224C-4F4A-478C-BB56-4FA547CE1511}" presName="composite" presStyleCnt="0"/>
      <dgm:spPr/>
    </dgm:pt>
    <dgm:pt modelId="{A88B1CAF-A096-42F0-9EA9-9E88A347679D}" type="pres">
      <dgm:prSet presAssocID="{5C7C224C-4F4A-478C-BB56-4FA547CE1511}" presName="parTx" presStyleLbl="alignNode1" presStyleIdx="2" presStyleCnt="3">
        <dgm:presLayoutVars>
          <dgm:chMax val="0"/>
          <dgm:chPref val="0"/>
          <dgm:bulletEnabled val="1"/>
        </dgm:presLayoutVars>
      </dgm:prSet>
      <dgm:spPr/>
    </dgm:pt>
    <dgm:pt modelId="{2A827CBE-8C7D-4033-A8CB-9011A6AA06F8}" type="pres">
      <dgm:prSet presAssocID="{5C7C224C-4F4A-478C-BB56-4FA547CE1511}" presName="desTx" presStyleLbl="alignAccFollowNode1" presStyleIdx="2" presStyleCnt="3">
        <dgm:presLayoutVars>
          <dgm:bulletEnabled val="1"/>
        </dgm:presLayoutVars>
      </dgm:prSet>
      <dgm:spPr/>
    </dgm:pt>
  </dgm:ptLst>
  <dgm:cxnLst>
    <dgm:cxn modelId="{0DFA1E03-01FC-4EA3-98BB-1171B52F5A95}" srcId="{33CCF3B8-B46D-4120-AFF4-0AEE40ADB998}" destId="{0BA0B178-2B74-49CB-B384-50F61C92D4E8}" srcOrd="0" destOrd="0" parTransId="{48598B54-CF7F-48F0-B44E-6004DDF4A776}" sibTransId="{0EE837C9-D5E7-496B-8C98-1DB76FBAFD15}"/>
    <dgm:cxn modelId="{48B17F0B-75BB-42C9-9A39-DACA1C1395F4}" type="presOf" srcId="{F5AD8877-DFC8-4FC4-9D26-7EAD351F4145}" destId="{72B859E2-8E6E-429D-AE64-3B4FD00500DF}" srcOrd="0" destOrd="1" presId="urn:microsoft.com/office/officeart/2005/8/layout/hList1"/>
    <dgm:cxn modelId="{5589E61B-B787-4CA2-A1C9-E743B4E08F82}" type="presOf" srcId="{923E24AF-6594-4FE2-A682-36D0C94EA72D}" destId="{28AB0001-5663-4270-88D4-A62A6A6465F8}" srcOrd="0" destOrd="1" presId="urn:microsoft.com/office/officeart/2005/8/layout/hList1"/>
    <dgm:cxn modelId="{213B8523-2B3D-4EA9-900B-D62C2E6022AF}" type="presOf" srcId="{FBA31191-49E0-4637-A97E-29AA1C0700A7}" destId="{2A827CBE-8C7D-4033-A8CB-9011A6AA06F8}" srcOrd="0" destOrd="3" presId="urn:microsoft.com/office/officeart/2005/8/layout/hList1"/>
    <dgm:cxn modelId="{44D47625-4E7F-4709-96F4-57C24C241B77}" type="presOf" srcId="{7849037C-6A83-4C58-9AD6-862331D83FD7}" destId="{2A827CBE-8C7D-4033-A8CB-9011A6AA06F8}" srcOrd="0" destOrd="2" presId="urn:microsoft.com/office/officeart/2005/8/layout/hList1"/>
    <dgm:cxn modelId="{65A11228-11BF-48BE-9034-9AAC4786E901}" type="presOf" srcId="{68C3B9ED-0429-428F-8F9A-E64E73ACAA87}" destId="{2A827CBE-8C7D-4033-A8CB-9011A6AA06F8}" srcOrd="0" destOrd="0" presId="urn:microsoft.com/office/officeart/2005/8/layout/hList1"/>
    <dgm:cxn modelId="{6C45D042-AA39-4197-8BAF-1A74685D8BAF}" type="presOf" srcId="{33CCF3B8-B46D-4120-AFF4-0AEE40ADB998}" destId="{37FE0DEE-E531-4B48-AA6A-B908E131F446}" srcOrd="0" destOrd="0" presId="urn:microsoft.com/office/officeart/2005/8/layout/hList1"/>
    <dgm:cxn modelId="{40435346-105B-410A-8387-2F52AACAFA9E}" type="presOf" srcId="{5C7C224C-4F4A-478C-BB56-4FA547CE1511}" destId="{A88B1CAF-A096-42F0-9EA9-9E88A347679D}" srcOrd="0" destOrd="0" presId="urn:microsoft.com/office/officeart/2005/8/layout/hList1"/>
    <dgm:cxn modelId="{6D61DA49-B30E-497F-B513-001D2C0BCB41}" srcId="{57C0AC42-CC53-4A05-A68A-07AF7836BDB9}" destId="{282F62C5-F954-4819-813B-1B13C5BBDBC8}" srcOrd="0" destOrd="0" parTransId="{AACD1D04-71FC-4C01-A539-6DDEB01B96A2}" sibTransId="{FAFDAB8B-DFD5-453C-941D-BD192E8B5491}"/>
    <dgm:cxn modelId="{9E532F6B-40D0-4E82-AC87-508E007EF6A2}" type="presOf" srcId="{F7721847-CDEE-4475-97BD-85461DAED705}" destId="{28AB0001-5663-4270-88D4-A62A6A6465F8}" srcOrd="0" destOrd="2" presId="urn:microsoft.com/office/officeart/2005/8/layout/hList1"/>
    <dgm:cxn modelId="{E7006270-1633-4098-A5B6-338269C86542}" srcId="{33CCF3B8-B46D-4120-AFF4-0AEE40ADB998}" destId="{F5AD8877-DFC8-4FC4-9D26-7EAD351F4145}" srcOrd="1" destOrd="0" parTransId="{3116EF4B-CA9B-4DB7-BD47-6307493A7F0B}" sibTransId="{71C5D191-8734-4EA2-B8A8-120B280BEA33}"/>
    <dgm:cxn modelId="{217C8C57-BBF4-419F-A195-641AA92ECA2D}" type="presOf" srcId="{6CAD0519-51DD-42FA-A78A-FE09120DC20B}" destId="{28AB0001-5663-4270-88D4-A62A6A6465F8}" srcOrd="0" destOrd="0" presId="urn:microsoft.com/office/officeart/2005/8/layout/hList1"/>
    <dgm:cxn modelId="{BB769584-DAE8-443D-8FC3-7184DF6FB8D3}" srcId="{7849037C-6A83-4C58-9AD6-862331D83FD7}" destId="{FBA31191-49E0-4637-A97E-29AA1C0700A7}" srcOrd="0" destOrd="0" parTransId="{1BAB1233-D42E-48A1-8552-9C735B43B8DD}" sibTransId="{3B8534AF-52E4-4D13-8EB0-27C308602E75}"/>
    <dgm:cxn modelId="{069CB384-8E94-4199-A6FE-5027E584637B}" type="presOf" srcId="{66106553-4382-4717-937D-F538CEA204C8}" destId="{778C114E-D8D6-405E-88FE-ADF573BB0C25}" srcOrd="0" destOrd="0" presId="urn:microsoft.com/office/officeart/2005/8/layout/hList1"/>
    <dgm:cxn modelId="{B6D3C688-4E92-4337-9854-1C86B96E2F5C}" type="presOf" srcId="{686256A0-E437-442B-AEBD-C3C53ED9B3AE}" destId="{2A827CBE-8C7D-4033-A8CB-9011A6AA06F8}" srcOrd="0" destOrd="6" presId="urn:microsoft.com/office/officeart/2005/8/layout/hList1"/>
    <dgm:cxn modelId="{89A2458C-D866-49C1-BA53-F7A2E40FE0BD}" srcId="{7849037C-6A83-4C58-9AD6-862331D83FD7}" destId="{04838683-DC6D-4682-B60C-41D0601FC857}" srcOrd="1" destOrd="0" parTransId="{CFC825AD-6EE7-4739-ADBD-8BE01E8E0B3E}" sibTransId="{26400622-5908-4AB2-A2E8-9172096FD317}"/>
    <dgm:cxn modelId="{18394296-A278-40D7-B53D-6EEC23E0F517}" srcId="{66106553-4382-4717-937D-F538CEA204C8}" destId="{6CAD0519-51DD-42FA-A78A-FE09120DC20B}" srcOrd="0" destOrd="0" parTransId="{E6173024-F181-443D-9593-1CB68AA14C60}" sibTransId="{10018CD1-9DFD-473A-A52E-8FDE38DB7C73}"/>
    <dgm:cxn modelId="{9658A79A-41AF-4747-8513-2C31A421FCEE}" type="presOf" srcId="{ABF69EEC-7039-4043-BF1B-1A937805C568}" destId="{2A827CBE-8C7D-4033-A8CB-9011A6AA06F8}" srcOrd="0" destOrd="1" presId="urn:microsoft.com/office/officeart/2005/8/layout/hList1"/>
    <dgm:cxn modelId="{474B5B9C-0CB9-43EA-B3E6-6E395B1EC2CE}" srcId="{5C7C224C-4F4A-478C-BB56-4FA547CE1511}" destId="{7849037C-6A83-4C58-9AD6-862331D83FD7}" srcOrd="2" destOrd="0" parTransId="{B5834453-1D5A-4E22-AD32-DCE492CE22C1}" sibTransId="{E926BF4A-3ECC-4C97-8FCA-D4A6D7740F61}"/>
    <dgm:cxn modelId="{E1FBB4A2-2F4E-4A02-80E8-9F6D0259517B}" type="presOf" srcId="{04838683-DC6D-4682-B60C-41D0601FC857}" destId="{2A827CBE-8C7D-4033-A8CB-9011A6AA06F8}" srcOrd="0" destOrd="4" presId="urn:microsoft.com/office/officeart/2005/8/layout/hList1"/>
    <dgm:cxn modelId="{99178EA7-372E-4E3C-9FD8-B0144E3255BE}" srcId="{66106553-4382-4717-937D-F538CEA204C8}" destId="{923E24AF-6594-4FE2-A682-36D0C94EA72D}" srcOrd="1" destOrd="0" parTransId="{C5674BD6-C147-4755-8F40-8C8B487C1399}" sibTransId="{A482A105-E31C-411C-A34E-3179F452BA35}"/>
    <dgm:cxn modelId="{990195AB-9376-4C09-923F-7E23F2F842EB}" type="presOf" srcId="{282F62C5-F954-4819-813B-1B13C5BBDBC8}" destId="{72B859E2-8E6E-429D-AE64-3B4FD00500DF}" srcOrd="0" destOrd="3" presId="urn:microsoft.com/office/officeart/2005/8/layout/hList1"/>
    <dgm:cxn modelId="{2DB311AC-3176-4CE8-BB01-FC0AA8A3DA3B}" srcId="{2326A9D0-58B4-4990-A7EE-306BFE2E482D}" destId="{5C7C224C-4F4A-478C-BB56-4FA547CE1511}" srcOrd="2" destOrd="0" parTransId="{F8ECC403-0039-4D80-82F1-D5D432DD85DB}" sibTransId="{6FCED5E5-C0B2-45D5-A22D-CB389BF6F178}"/>
    <dgm:cxn modelId="{17EE82AE-596C-48AA-9A42-248F6A496DE8}" srcId="{2326A9D0-58B4-4990-A7EE-306BFE2E482D}" destId="{66106553-4382-4717-937D-F538CEA204C8}" srcOrd="0" destOrd="0" parTransId="{9F2A43A5-EFA4-40AF-BEFE-3A51B0006DF1}" sibTransId="{5652A240-B162-439A-BE79-D8B7A12104F6}"/>
    <dgm:cxn modelId="{65B81DB2-BC2A-440C-B948-12ABBFBC52F1}" srcId="{2326A9D0-58B4-4990-A7EE-306BFE2E482D}" destId="{33CCF3B8-B46D-4120-AFF4-0AEE40ADB998}" srcOrd="1" destOrd="0" parTransId="{1C6C8157-D12D-4FDC-8C38-AF341EFCE314}" sibTransId="{893A055A-DC92-4F29-B9F4-4919FD12DE05}"/>
    <dgm:cxn modelId="{4E335DB4-696F-4F4B-BF02-39172664553B}" srcId="{5C7C224C-4F4A-478C-BB56-4FA547CE1511}" destId="{ABF69EEC-7039-4043-BF1B-1A937805C568}" srcOrd="1" destOrd="0" parTransId="{2223786F-68E1-4DD8-B463-E0B0C6EDED15}" sibTransId="{ECF27468-65DA-4826-BAFB-5424DB75F1E4}"/>
    <dgm:cxn modelId="{E0C565BF-5223-4A61-8E1D-31B1C72CD47E}" type="presOf" srcId="{213479BD-B1A3-4848-B576-22924B406066}" destId="{2A827CBE-8C7D-4033-A8CB-9011A6AA06F8}" srcOrd="0" destOrd="5" presId="urn:microsoft.com/office/officeart/2005/8/layout/hList1"/>
    <dgm:cxn modelId="{FFEE75C2-3367-4D56-B182-0927D7B1D796}" srcId="{7849037C-6A83-4C58-9AD6-862331D83FD7}" destId="{213479BD-B1A3-4848-B576-22924B406066}" srcOrd="2" destOrd="0" parTransId="{9FB9C709-2A24-435B-A9EE-0BB4390037EB}" sibTransId="{C100EB2C-36D0-4E52-98D6-19F5E12DCDCA}"/>
    <dgm:cxn modelId="{290132C6-4886-4B0E-A052-1551EC643A54}" srcId="{33CCF3B8-B46D-4120-AFF4-0AEE40ADB998}" destId="{57C0AC42-CC53-4A05-A68A-07AF7836BDB9}" srcOrd="2" destOrd="0" parTransId="{885496FF-ED6F-44DD-9B3E-6915F422DC7A}" sibTransId="{0892042F-99D3-466F-B6DD-146FCC9AB119}"/>
    <dgm:cxn modelId="{CA5B61D8-86BC-4AFF-A44A-96A6756C7DF6}" srcId="{66106553-4382-4717-937D-F538CEA204C8}" destId="{F7721847-CDEE-4475-97BD-85461DAED705}" srcOrd="2" destOrd="0" parTransId="{1C635A40-96DE-4F3F-BAA8-0931B31F8C13}" sibTransId="{2CDCCCB5-E015-4D8D-8750-34EBA1CCC567}"/>
    <dgm:cxn modelId="{929C8EE9-ABD4-427E-9E9F-A8B92393AC8C}" type="presOf" srcId="{57C0AC42-CC53-4A05-A68A-07AF7836BDB9}" destId="{72B859E2-8E6E-429D-AE64-3B4FD00500DF}" srcOrd="0" destOrd="2" presId="urn:microsoft.com/office/officeart/2005/8/layout/hList1"/>
    <dgm:cxn modelId="{B93922EA-7D5B-4ADB-95DF-7C75901E005F}" type="presOf" srcId="{0BA0B178-2B74-49CB-B384-50F61C92D4E8}" destId="{72B859E2-8E6E-429D-AE64-3B4FD00500DF}" srcOrd="0" destOrd="0" presId="urn:microsoft.com/office/officeart/2005/8/layout/hList1"/>
    <dgm:cxn modelId="{8E1F02EF-C984-43B2-A872-DB019796CA81}" srcId="{5C7C224C-4F4A-478C-BB56-4FA547CE1511}" destId="{68C3B9ED-0429-428F-8F9A-E64E73ACAA87}" srcOrd="0" destOrd="0" parTransId="{8B36AD34-0030-4907-AEF4-5F43E7D5F008}" sibTransId="{DD2AA857-7FF3-4704-BBFF-8E4648AAA04D}"/>
    <dgm:cxn modelId="{7BAD7FF0-8AC0-4C0A-AC49-CB3CD755BCB9}" type="presOf" srcId="{2326A9D0-58B4-4990-A7EE-306BFE2E482D}" destId="{7A0073F3-75BB-45F8-B379-7CA9CC8A6175}" srcOrd="0" destOrd="0" presId="urn:microsoft.com/office/officeart/2005/8/layout/hList1"/>
    <dgm:cxn modelId="{DA0648F3-EEC9-480A-B7B1-520112407878}" srcId="{7849037C-6A83-4C58-9AD6-862331D83FD7}" destId="{686256A0-E437-442B-AEBD-C3C53ED9B3AE}" srcOrd="3" destOrd="0" parTransId="{B4A7FD58-7434-4539-AD62-6CC245DC759B}" sibTransId="{AB4966EC-EC30-4FE0-B369-C054F3658011}"/>
    <dgm:cxn modelId="{565D2C1F-66B0-470F-AAE2-E455175F0B9E}" type="presParOf" srcId="{7A0073F3-75BB-45F8-B379-7CA9CC8A6175}" destId="{F58AC941-F057-462C-9416-E055939F14B6}" srcOrd="0" destOrd="0" presId="urn:microsoft.com/office/officeart/2005/8/layout/hList1"/>
    <dgm:cxn modelId="{61473CA1-158A-4E37-BA86-AE32E7D7A932}" type="presParOf" srcId="{F58AC941-F057-462C-9416-E055939F14B6}" destId="{778C114E-D8D6-405E-88FE-ADF573BB0C25}" srcOrd="0" destOrd="0" presId="urn:microsoft.com/office/officeart/2005/8/layout/hList1"/>
    <dgm:cxn modelId="{DE16CBFD-ACDA-4643-90C1-E5CDEB821F90}" type="presParOf" srcId="{F58AC941-F057-462C-9416-E055939F14B6}" destId="{28AB0001-5663-4270-88D4-A62A6A6465F8}" srcOrd="1" destOrd="0" presId="urn:microsoft.com/office/officeart/2005/8/layout/hList1"/>
    <dgm:cxn modelId="{11A90999-D0D0-412E-83AB-C3AF41544703}" type="presParOf" srcId="{7A0073F3-75BB-45F8-B379-7CA9CC8A6175}" destId="{3E8AB628-D4DE-47B3-BB08-23C473502076}" srcOrd="1" destOrd="0" presId="urn:microsoft.com/office/officeart/2005/8/layout/hList1"/>
    <dgm:cxn modelId="{3F905E49-0F8B-4AB6-9D2D-D1409EF93920}" type="presParOf" srcId="{7A0073F3-75BB-45F8-B379-7CA9CC8A6175}" destId="{74FDA5EE-BC3D-4D1D-978F-C207932C2255}" srcOrd="2" destOrd="0" presId="urn:microsoft.com/office/officeart/2005/8/layout/hList1"/>
    <dgm:cxn modelId="{6DF7F2A2-E32B-4331-BEF2-6963A997C49B}" type="presParOf" srcId="{74FDA5EE-BC3D-4D1D-978F-C207932C2255}" destId="{37FE0DEE-E531-4B48-AA6A-B908E131F446}" srcOrd="0" destOrd="0" presId="urn:microsoft.com/office/officeart/2005/8/layout/hList1"/>
    <dgm:cxn modelId="{5DE18B2A-3F1E-41A4-B0C6-724683B9CD5E}" type="presParOf" srcId="{74FDA5EE-BC3D-4D1D-978F-C207932C2255}" destId="{72B859E2-8E6E-429D-AE64-3B4FD00500DF}" srcOrd="1" destOrd="0" presId="urn:microsoft.com/office/officeart/2005/8/layout/hList1"/>
    <dgm:cxn modelId="{2AE4BC5F-55A7-4D97-9949-3E46C1771C28}" type="presParOf" srcId="{7A0073F3-75BB-45F8-B379-7CA9CC8A6175}" destId="{135EA307-6B39-4B3A-842E-B3FEF56C7958}" srcOrd="3" destOrd="0" presId="urn:microsoft.com/office/officeart/2005/8/layout/hList1"/>
    <dgm:cxn modelId="{CF01C21D-92DE-4DFC-B7F4-20D12CB6E053}" type="presParOf" srcId="{7A0073F3-75BB-45F8-B379-7CA9CC8A6175}" destId="{EEA29CEA-5F4F-48AD-86BD-C0E24F8A0133}" srcOrd="4" destOrd="0" presId="urn:microsoft.com/office/officeart/2005/8/layout/hList1"/>
    <dgm:cxn modelId="{5C54C752-B0E6-4D81-8B76-ED63971CBC16}" type="presParOf" srcId="{EEA29CEA-5F4F-48AD-86BD-C0E24F8A0133}" destId="{A88B1CAF-A096-42F0-9EA9-9E88A347679D}" srcOrd="0" destOrd="0" presId="urn:microsoft.com/office/officeart/2005/8/layout/hList1"/>
    <dgm:cxn modelId="{672C55E1-EE1D-4E36-B0BB-6498FEC7A860}" type="presParOf" srcId="{EEA29CEA-5F4F-48AD-86BD-C0E24F8A0133}" destId="{2A827CBE-8C7D-4033-A8CB-9011A6AA06F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008812-4360-474F-8832-9C65367343A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EDC4D6-B75E-4215-9D53-F705509C9B80}">
      <dgm:prSet/>
      <dgm:spPr/>
      <dgm:t>
        <a:bodyPr/>
        <a:lstStyle/>
        <a:p>
          <a:pPr>
            <a:lnSpc>
              <a:spcPct val="100000"/>
            </a:lnSpc>
          </a:pPr>
          <a:r>
            <a:rPr lang="en-IN" b="1" i="0"/>
            <a:t>What programming language</a:t>
          </a:r>
          <a:r>
            <a:rPr lang="en-IN" b="1" i="0">
              <a:latin typeface="Calibri Light" panose="020F0302020204030204"/>
            </a:rPr>
            <a:t> </a:t>
          </a:r>
          <a:r>
            <a:rPr lang="en-IN" b="1" i="0"/>
            <a:t>?</a:t>
          </a:r>
          <a:endParaRPr lang="en-US"/>
        </a:p>
      </dgm:t>
    </dgm:pt>
    <dgm:pt modelId="{ACFE942E-9749-4483-B2E1-3DD30F7991A6}" type="parTrans" cxnId="{06F2FFE5-4F76-4E86-838E-2F00512CD1BE}">
      <dgm:prSet/>
      <dgm:spPr/>
      <dgm:t>
        <a:bodyPr/>
        <a:lstStyle/>
        <a:p>
          <a:endParaRPr lang="en-US"/>
        </a:p>
      </dgm:t>
    </dgm:pt>
    <dgm:pt modelId="{1A686AF0-209E-4BCC-AE9C-CB039B198CD3}" type="sibTrans" cxnId="{06F2FFE5-4F76-4E86-838E-2F00512CD1BE}">
      <dgm:prSet/>
      <dgm:spPr/>
      <dgm:t>
        <a:bodyPr/>
        <a:lstStyle/>
        <a:p>
          <a:pPr>
            <a:lnSpc>
              <a:spcPct val="100000"/>
            </a:lnSpc>
          </a:pPr>
          <a:endParaRPr lang="en-US"/>
        </a:p>
      </dgm:t>
    </dgm:pt>
    <dgm:pt modelId="{1546359B-6F0D-4656-8C99-3E7BCABF4E81}">
      <dgm:prSet/>
      <dgm:spPr/>
      <dgm:t>
        <a:bodyPr/>
        <a:lstStyle/>
        <a:p>
          <a:pPr>
            <a:lnSpc>
              <a:spcPct val="100000"/>
            </a:lnSpc>
          </a:pPr>
          <a:r>
            <a:rPr lang="en-US"/>
            <a:t>R</a:t>
          </a:r>
          <a:r>
            <a:rPr lang="en-US" b="0" i="0"/>
            <a:t> Programming</a:t>
          </a:r>
          <a:r>
            <a:rPr lang="en-US"/>
            <a:t> </a:t>
          </a:r>
        </a:p>
      </dgm:t>
    </dgm:pt>
    <dgm:pt modelId="{3A0200A4-1FB7-4370-A53F-718EC248BBC5}" type="parTrans" cxnId="{617CB4D2-24C1-47D4-991A-CBFFABA268D8}">
      <dgm:prSet/>
      <dgm:spPr/>
      <dgm:t>
        <a:bodyPr/>
        <a:lstStyle/>
        <a:p>
          <a:endParaRPr lang="en-US"/>
        </a:p>
      </dgm:t>
    </dgm:pt>
    <dgm:pt modelId="{19070907-FD0A-4C30-BB3D-D19779CF086D}" type="sibTrans" cxnId="{617CB4D2-24C1-47D4-991A-CBFFABA268D8}">
      <dgm:prSet/>
      <dgm:spPr/>
      <dgm:t>
        <a:bodyPr/>
        <a:lstStyle/>
        <a:p>
          <a:pPr>
            <a:lnSpc>
              <a:spcPct val="100000"/>
            </a:lnSpc>
          </a:pPr>
          <a:endParaRPr lang="en-US"/>
        </a:p>
      </dgm:t>
    </dgm:pt>
    <dgm:pt modelId="{A6DCF4F7-1D86-4EE2-A933-68DF3A8D0D01}">
      <dgm:prSet/>
      <dgm:spPr/>
      <dgm:t>
        <a:bodyPr/>
        <a:lstStyle/>
        <a:p>
          <a:pPr>
            <a:lnSpc>
              <a:spcPct val="100000"/>
            </a:lnSpc>
          </a:pPr>
          <a:r>
            <a:rPr lang="en-US" b="0" i="0"/>
            <a:t>R is a strong tool for data visualization, time series analysis, classification, clustering, and more.</a:t>
          </a:r>
          <a:r>
            <a:rPr lang="en-US"/>
            <a:t> </a:t>
          </a:r>
        </a:p>
      </dgm:t>
    </dgm:pt>
    <dgm:pt modelId="{F8722124-D91E-4FB9-95A2-C6D71CBF0A34}" type="parTrans" cxnId="{05AF0B53-606F-46CA-BF67-31B151B2DA1F}">
      <dgm:prSet/>
      <dgm:spPr/>
      <dgm:t>
        <a:bodyPr/>
        <a:lstStyle/>
        <a:p>
          <a:endParaRPr lang="en-US"/>
        </a:p>
      </dgm:t>
    </dgm:pt>
    <dgm:pt modelId="{7F41A5C1-677E-490C-9CD0-27BD83125307}" type="sibTrans" cxnId="{05AF0B53-606F-46CA-BF67-31B151B2DA1F}">
      <dgm:prSet/>
      <dgm:spPr/>
      <dgm:t>
        <a:bodyPr/>
        <a:lstStyle/>
        <a:p>
          <a:pPr>
            <a:lnSpc>
              <a:spcPct val="100000"/>
            </a:lnSpc>
          </a:pPr>
          <a:endParaRPr lang="en-US"/>
        </a:p>
      </dgm:t>
    </dgm:pt>
    <dgm:pt modelId="{B5E33BF5-650A-46CD-8D2F-ED8062B49DC8}">
      <dgm:prSet/>
      <dgm:spPr/>
      <dgm:t>
        <a:bodyPr/>
        <a:lstStyle/>
        <a:p>
          <a:pPr>
            <a:lnSpc>
              <a:spcPct val="100000"/>
            </a:lnSpc>
          </a:pPr>
          <a:r>
            <a:rPr lang="en-US" b="0" i="0"/>
            <a:t>It's also an outstanding programming language for sophisticated statistical and graphical modeling.</a:t>
          </a:r>
          <a:endParaRPr lang="en-US"/>
        </a:p>
      </dgm:t>
    </dgm:pt>
    <dgm:pt modelId="{56989872-1797-4BB8-A039-DE0110CF18D9}" type="parTrans" cxnId="{4B19828B-17DF-42D3-85E9-44DDADAEB51E}">
      <dgm:prSet/>
      <dgm:spPr/>
      <dgm:t>
        <a:bodyPr/>
        <a:lstStyle/>
        <a:p>
          <a:endParaRPr lang="en-US"/>
        </a:p>
      </dgm:t>
    </dgm:pt>
    <dgm:pt modelId="{D77C32D3-FF36-4000-BD3E-F060DD0FA99D}" type="sibTrans" cxnId="{4B19828B-17DF-42D3-85E9-44DDADAEB51E}">
      <dgm:prSet/>
      <dgm:spPr/>
      <dgm:t>
        <a:bodyPr/>
        <a:lstStyle/>
        <a:p>
          <a:pPr>
            <a:lnSpc>
              <a:spcPct val="100000"/>
            </a:lnSpc>
          </a:pPr>
          <a:endParaRPr lang="en-US"/>
        </a:p>
      </dgm:t>
    </dgm:pt>
    <dgm:pt modelId="{E41B2591-A564-425C-A4E6-3FEBD288CC1A}">
      <dgm:prSet/>
      <dgm:spPr/>
      <dgm:t>
        <a:bodyPr/>
        <a:lstStyle/>
        <a:p>
          <a:pPr>
            <a:lnSpc>
              <a:spcPct val="100000"/>
            </a:lnSpc>
          </a:pPr>
          <a:r>
            <a:rPr lang="en-US"/>
            <a:t>Other tools, </a:t>
          </a:r>
          <a:r>
            <a:rPr lang="en-US" err="1"/>
            <a:t>Jupyter</a:t>
          </a:r>
          <a:r>
            <a:rPr lang="en-US"/>
            <a:t> notebook utilized through Anaconda Navigator to access R studio. </a:t>
          </a:r>
        </a:p>
      </dgm:t>
    </dgm:pt>
    <dgm:pt modelId="{C58C7A51-251E-4D5A-9D5E-25E691BF5BBD}" type="parTrans" cxnId="{EFC27599-246C-4068-B30A-F766FE98305E}">
      <dgm:prSet/>
      <dgm:spPr/>
      <dgm:t>
        <a:bodyPr/>
        <a:lstStyle/>
        <a:p>
          <a:endParaRPr lang="en-US"/>
        </a:p>
      </dgm:t>
    </dgm:pt>
    <dgm:pt modelId="{E65AF08C-A3EB-4D42-B68B-076087F739C4}" type="sibTrans" cxnId="{EFC27599-246C-4068-B30A-F766FE98305E}">
      <dgm:prSet/>
      <dgm:spPr/>
      <dgm:t>
        <a:bodyPr/>
        <a:lstStyle/>
        <a:p>
          <a:endParaRPr lang="en-US"/>
        </a:p>
      </dgm:t>
    </dgm:pt>
    <dgm:pt modelId="{3528273C-C77C-4A8C-BA8C-6FFEC5BE4EA5}" type="pres">
      <dgm:prSet presAssocID="{3B008812-4360-474F-8832-9C65367343A9}" presName="root" presStyleCnt="0">
        <dgm:presLayoutVars>
          <dgm:dir/>
          <dgm:resizeHandles val="exact"/>
        </dgm:presLayoutVars>
      </dgm:prSet>
      <dgm:spPr/>
    </dgm:pt>
    <dgm:pt modelId="{B3C79C31-5733-4B38-8217-E4F880014232}" type="pres">
      <dgm:prSet presAssocID="{3B008812-4360-474F-8832-9C65367343A9}" presName="container" presStyleCnt="0">
        <dgm:presLayoutVars>
          <dgm:dir/>
          <dgm:resizeHandles val="exact"/>
        </dgm:presLayoutVars>
      </dgm:prSet>
      <dgm:spPr/>
    </dgm:pt>
    <dgm:pt modelId="{1C068D2D-801C-461A-8999-70E9EFB81EBD}" type="pres">
      <dgm:prSet presAssocID="{A3EDC4D6-B75E-4215-9D53-F705509C9B80}" presName="compNode" presStyleCnt="0"/>
      <dgm:spPr/>
    </dgm:pt>
    <dgm:pt modelId="{A5942C33-A8BA-4400-A0FE-B8CD834367AC}" type="pres">
      <dgm:prSet presAssocID="{A3EDC4D6-B75E-4215-9D53-F705509C9B80}" presName="iconBgRect" presStyleLbl="bgShp" presStyleIdx="0" presStyleCnt="5"/>
      <dgm:spPr/>
    </dgm:pt>
    <dgm:pt modelId="{ED06CDF6-5FA4-4E4B-88CB-03A3E6E4515B}" type="pres">
      <dgm:prSet presAssocID="{A3EDC4D6-B75E-4215-9D53-F705509C9B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A0612160-EC6E-4081-B8D5-939756AF7819}" type="pres">
      <dgm:prSet presAssocID="{A3EDC4D6-B75E-4215-9D53-F705509C9B80}" presName="spaceRect" presStyleCnt="0"/>
      <dgm:spPr/>
    </dgm:pt>
    <dgm:pt modelId="{BA8072BF-8B97-49E3-8B60-D2A7CED15174}" type="pres">
      <dgm:prSet presAssocID="{A3EDC4D6-B75E-4215-9D53-F705509C9B80}" presName="textRect" presStyleLbl="revTx" presStyleIdx="0" presStyleCnt="5">
        <dgm:presLayoutVars>
          <dgm:chMax val="1"/>
          <dgm:chPref val="1"/>
        </dgm:presLayoutVars>
      </dgm:prSet>
      <dgm:spPr/>
    </dgm:pt>
    <dgm:pt modelId="{EB20AC6C-D5D0-4460-99BC-6E6E4F7E6C28}" type="pres">
      <dgm:prSet presAssocID="{1A686AF0-209E-4BCC-AE9C-CB039B198CD3}" presName="sibTrans" presStyleLbl="sibTrans2D1" presStyleIdx="0" presStyleCnt="0"/>
      <dgm:spPr/>
    </dgm:pt>
    <dgm:pt modelId="{6C34F4CB-B5C3-43D2-8541-BC79C1B42AC7}" type="pres">
      <dgm:prSet presAssocID="{1546359B-6F0D-4656-8C99-3E7BCABF4E81}" presName="compNode" presStyleCnt="0"/>
      <dgm:spPr/>
    </dgm:pt>
    <dgm:pt modelId="{ECB167F9-B186-4501-BD52-C1EC73E215F8}" type="pres">
      <dgm:prSet presAssocID="{1546359B-6F0D-4656-8C99-3E7BCABF4E81}" presName="iconBgRect" presStyleLbl="bgShp" presStyleIdx="1" presStyleCnt="5"/>
      <dgm:spPr/>
    </dgm:pt>
    <dgm:pt modelId="{F2C2BA66-E515-4A27-BFFE-82AF3FF4CDA3}" type="pres">
      <dgm:prSet presAssocID="{1546359B-6F0D-4656-8C99-3E7BCABF4E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B591428-6222-4F7B-A5C1-9F6ECFF0EDF9}" type="pres">
      <dgm:prSet presAssocID="{1546359B-6F0D-4656-8C99-3E7BCABF4E81}" presName="spaceRect" presStyleCnt="0"/>
      <dgm:spPr/>
    </dgm:pt>
    <dgm:pt modelId="{046359CD-275E-4068-A545-5F55D6E1E6B9}" type="pres">
      <dgm:prSet presAssocID="{1546359B-6F0D-4656-8C99-3E7BCABF4E81}" presName="textRect" presStyleLbl="revTx" presStyleIdx="1" presStyleCnt="5">
        <dgm:presLayoutVars>
          <dgm:chMax val="1"/>
          <dgm:chPref val="1"/>
        </dgm:presLayoutVars>
      </dgm:prSet>
      <dgm:spPr/>
    </dgm:pt>
    <dgm:pt modelId="{6DC714E4-B34D-4ADA-B359-41D34DB9D1B7}" type="pres">
      <dgm:prSet presAssocID="{19070907-FD0A-4C30-BB3D-D19779CF086D}" presName="sibTrans" presStyleLbl="sibTrans2D1" presStyleIdx="0" presStyleCnt="0"/>
      <dgm:spPr/>
    </dgm:pt>
    <dgm:pt modelId="{E7038D05-0B5A-4A40-AE75-898A0E15FDA1}" type="pres">
      <dgm:prSet presAssocID="{A6DCF4F7-1D86-4EE2-A933-68DF3A8D0D01}" presName="compNode" presStyleCnt="0"/>
      <dgm:spPr/>
    </dgm:pt>
    <dgm:pt modelId="{6302ED4C-6F70-4E2D-B1C2-590B7F8392CA}" type="pres">
      <dgm:prSet presAssocID="{A6DCF4F7-1D86-4EE2-A933-68DF3A8D0D01}" presName="iconBgRect" presStyleLbl="bgShp" presStyleIdx="2" presStyleCnt="5"/>
      <dgm:spPr/>
    </dgm:pt>
    <dgm:pt modelId="{70A3CA1F-A920-440D-A09A-566E89E08848}" type="pres">
      <dgm:prSet presAssocID="{A6DCF4F7-1D86-4EE2-A933-68DF3A8D0D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6903A75-CAF9-4404-9FCF-DF3EB1874319}" type="pres">
      <dgm:prSet presAssocID="{A6DCF4F7-1D86-4EE2-A933-68DF3A8D0D01}" presName="spaceRect" presStyleCnt="0"/>
      <dgm:spPr/>
    </dgm:pt>
    <dgm:pt modelId="{5DE28550-126B-4A77-B463-20DF4997DB15}" type="pres">
      <dgm:prSet presAssocID="{A6DCF4F7-1D86-4EE2-A933-68DF3A8D0D01}" presName="textRect" presStyleLbl="revTx" presStyleIdx="2" presStyleCnt="5">
        <dgm:presLayoutVars>
          <dgm:chMax val="1"/>
          <dgm:chPref val="1"/>
        </dgm:presLayoutVars>
      </dgm:prSet>
      <dgm:spPr/>
    </dgm:pt>
    <dgm:pt modelId="{07F40095-97F3-4A3D-BC18-C54FAB17BE82}" type="pres">
      <dgm:prSet presAssocID="{7F41A5C1-677E-490C-9CD0-27BD83125307}" presName="sibTrans" presStyleLbl="sibTrans2D1" presStyleIdx="0" presStyleCnt="0"/>
      <dgm:spPr/>
    </dgm:pt>
    <dgm:pt modelId="{B430006D-89E5-446A-8AEF-2B4A66D559F3}" type="pres">
      <dgm:prSet presAssocID="{B5E33BF5-650A-46CD-8D2F-ED8062B49DC8}" presName="compNode" presStyleCnt="0"/>
      <dgm:spPr/>
    </dgm:pt>
    <dgm:pt modelId="{40C700B3-AF2F-4E7C-884F-7DD493CC660F}" type="pres">
      <dgm:prSet presAssocID="{B5E33BF5-650A-46CD-8D2F-ED8062B49DC8}" presName="iconBgRect" presStyleLbl="bgShp" presStyleIdx="3" presStyleCnt="5"/>
      <dgm:spPr/>
    </dgm:pt>
    <dgm:pt modelId="{E92B579C-5C4E-4044-8EDA-E3896DD6A017}" type="pres">
      <dgm:prSet presAssocID="{B5E33BF5-650A-46CD-8D2F-ED8062B49D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A6698B13-8771-43BA-8AE2-2691DF2BFBC5}" type="pres">
      <dgm:prSet presAssocID="{B5E33BF5-650A-46CD-8D2F-ED8062B49DC8}" presName="spaceRect" presStyleCnt="0"/>
      <dgm:spPr/>
    </dgm:pt>
    <dgm:pt modelId="{620B1B7D-ECE9-4484-BBA7-C3964B1B399B}" type="pres">
      <dgm:prSet presAssocID="{B5E33BF5-650A-46CD-8D2F-ED8062B49DC8}" presName="textRect" presStyleLbl="revTx" presStyleIdx="3" presStyleCnt="5">
        <dgm:presLayoutVars>
          <dgm:chMax val="1"/>
          <dgm:chPref val="1"/>
        </dgm:presLayoutVars>
      </dgm:prSet>
      <dgm:spPr/>
    </dgm:pt>
    <dgm:pt modelId="{FB23F6B3-0B96-42C6-8F86-15EFAC163F34}" type="pres">
      <dgm:prSet presAssocID="{D77C32D3-FF36-4000-BD3E-F060DD0FA99D}" presName="sibTrans" presStyleLbl="sibTrans2D1" presStyleIdx="0" presStyleCnt="0"/>
      <dgm:spPr/>
    </dgm:pt>
    <dgm:pt modelId="{973D3A8A-C17D-48FC-9045-4AB9B89AC460}" type="pres">
      <dgm:prSet presAssocID="{E41B2591-A564-425C-A4E6-3FEBD288CC1A}" presName="compNode" presStyleCnt="0"/>
      <dgm:spPr/>
    </dgm:pt>
    <dgm:pt modelId="{39134932-EBE0-4242-BBCC-80C3A40CF8AB}" type="pres">
      <dgm:prSet presAssocID="{E41B2591-A564-425C-A4E6-3FEBD288CC1A}" presName="iconBgRect" presStyleLbl="bgShp" presStyleIdx="4" presStyleCnt="5"/>
      <dgm:spPr/>
    </dgm:pt>
    <dgm:pt modelId="{BDEB6F50-5BEC-480B-A0BE-58C06B794E58}" type="pres">
      <dgm:prSet presAssocID="{E41B2591-A564-425C-A4E6-3FEBD288C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C2EDC8D3-2BF6-47CF-87AE-62BFF6784EE2}" type="pres">
      <dgm:prSet presAssocID="{E41B2591-A564-425C-A4E6-3FEBD288CC1A}" presName="spaceRect" presStyleCnt="0"/>
      <dgm:spPr/>
    </dgm:pt>
    <dgm:pt modelId="{78EFD388-CD50-4203-98C3-948211C9CD06}" type="pres">
      <dgm:prSet presAssocID="{E41B2591-A564-425C-A4E6-3FEBD288CC1A}" presName="textRect" presStyleLbl="revTx" presStyleIdx="4" presStyleCnt="5">
        <dgm:presLayoutVars>
          <dgm:chMax val="1"/>
          <dgm:chPref val="1"/>
        </dgm:presLayoutVars>
      </dgm:prSet>
      <dgm:spPr/>
    </dgm:pt>
  </dgm:ptLst>
  <dgm:cxnLst>
    <dgm:cxn modelId="{2E257F0C-1F99-47B6-BBD7-E5060A28E485}" type="presOf" srcId="{D77C32D3-FF36-4000-BD3E-F060DD0FA99D}" destId="{FB23F6B3-0B96-42C6-8F86-15EFAC163F34}" srcOrd="0" destOrd="0" presId="urn:microsoft.com/office/officeart/2018/2/layout/IconCircleList"/>
    <dgm:cxn modelId="{8C4DA430-4012-43FF-9926-8781F5D91253}" type="presOf" srcId="{1546359B-6F0D-4656-8C99-3E7BCABF4E81}" destId="{046359CD-275E-4068-A545-5F55D6E1E6B9}" srcOrd="0" destOrd="0" presId="urn:microsoft.com/office/officeart/2018/2/layout/IconCircleList"/>
    <dgm:cxn modelId="{EB7DA732-1A9A-487C-AC79-7C1D6E5D4C99}" type="presOf" srcId="{3B008812-4360-474F-8832-9C65367343A9}" destId="{3528273C-C77C-4A8C-BA8C-6FFEC5BE4EA5}" srcOrd="0" destOrd="0" presId="urn:microsoft.com/office/officeart/2018/2/layout/IconCircleList"/>
    <dgm:cxn modelId="{FE899E43-DD93-4A11-B3AB-363AB428F0DC}" type="presOf" srcId="{7F41A5C1-677E-490C-9CD0-27BD83125307}" destId="{07F40095-97F3-4A3D-BC18-C54FAB17BE82}" srcOrd="0" destOrd="0" presId="urn:microsoft.com/office/officeart/2018/2/layout/IconCircleList"/>
    <dgm:cxn modelId="{4C03A645-B548-4630-83D7-5EAA1275437E}" type="presOf" srcId="{A3EDC4D6-B75E-4215-9D53-F705509C9B80}" destId="{BA8072BF-8B97-49E3-8B60-D2A7CED15174}" srcOrd="0" destOrd="0" presId="urn:microsoft.com/office/officeart/2018/2/layout/IconCircleList"/>
    <dgm:cxn modelId="{05AF0B53-606F-46CA-BF67-31B151B2DA1F}" srcId="{3B008812-4360-474F-8832-9C65367343A9}" destId="{A6DCF4F7-1D86-4EE2-A933-68DF3A8D0D01}" srcOrd="2" destOrd="0" parTransId="{F8722124-D91E-4FB9-95A2-C6D71CBF0A34}" sibTransId="{7F41A5C1-677E-490C-9CD0-27BD83125307}"/>
    <dgm:cxn modelId="{9D76F259-7421-4D1E-A4F4-E6AC647699A0}" type="presOf" srcId="{1A686AF0-209E-4BCC-AE9C-CB039B198CD3}" destId="{EB20AC6C-D5D0-4460-99BC-6E6E4F7E6C28}" srcOrd="0" destOrd="0" presId="urn:microsoft.com/office/officeart/2018/2/layout/IconCircleList"/>
    <dgm:cxn modelId="{E2534B86-CC83-4C52-9586-B0D3C7357B41}" type="presOf" srcId="{E41B2591-A564-425C-A4E6-3FEBD288CC1A}" destId="{78EFD388-CD50-4203-98C3-948211C9CD06}" srcOrd="0" destOrd="0" presId="urn:microsoft.com/office/officeart/2018/2/layout/IconCircleList"/>
    <dgm:cxn modelId="{4B19828B-17DF-42D3-85E9-44DDADAEB51E}" srcId="{3B008812-4360-474F-8832-9C65367343A9}" destId="{B5E33BF5-650A-46CD-8D2F-ED8062B49DC8}" srcOrd="3" destOrd="0" parTransId="{56989872-1797-4BB8-A039-DE0110CF18D9}" sibTransId="{D77C32D3-FF36-4000-BD3E-F060DD0FA99D}"/>
    <dgm:cxn modelId="{C871EC92-444E-43E8-9D22-6A217A39BE9B}" type="presOf" srcId="{19070907-FD0A-4C30-BB3D-D19779CF086D}" destId="{6DC714E4-B34D-4ADA-B359-41D34DB9D1B7}" srcOrd="0" destOrd="0" presId="urn:microsoft.com/office/officeart/2018/2/layout/IconCircleList"/>
    <dgm:cxn modelId="{EFC27599-246C-4068-B30A-F766FE98305E}" srcId="{3B008812-4360-474F-8832-9C65367343A9}" destId="{E41B2591-A564-425C-A4E6-3FEBD288CC1A}" srcOrd="4" destOrd="0" parTransId="{C58C7A51-251E-4D5A-9D5E-25E691BF5BBD}" sibTransId="{E65AF08C-A3EB-4D42-B68B-076087F739C4}"/>
    <dgm:cxn modelId="{991D7CA9-F5B5-41D9-BA3D-692B3D8FD427}" type="presOf" srcId="{A6DCF4F7-1D86-4EE2-A933-68DF3A8D0D01}" destId="{5DE28550-126B-4A77-B463-20DF4997DB15}" srcOrd="0" destOrd="0" presId="urn:microsoft.com/office/officeart/2018/2/layout/IconCircleList"/>
    <dgm:cxn modelId="{617CB4D2-24C1-47D4-991A-CBFFABA268D8}" srcId="{3B008812-4360-474F-8832-9C65367343A9}" destId="{1546359B-6F0D-4656-8C99-3E7BCABF4E81}" srcOrd="1" destOrd="0" parTransId="{3A0200A4-1FB7-4370-A53F-718EC248BBC5}" sibTransId="{19070907-FD0A-4C30-BB3D-D19779CF086D}"/>
    <dgm:cxn modelId="{06F2FFE5-4F76-4E86-838E-2F00512CD1BE}" srcId="{3B008812-4360-474F-8832-9C65367343A9}" destId="{A3EDC4D6-B75E-4215-9D53-F705509C9B80}" srcOrd="0" destOrd="0" parTransId="{ACFE942E-9749-4483-B2E1-3DD30F7991A6}" sibTransId="{1A686AF0-209E-4BCC-AE9C-CB039B198CD3}"/>
    <dgm:cxn modelId="{500058FF-ABE2-4CCE-962E-EB3492B4B16C}" type="presOf" srcId="{B5E33BF5-650A-46CD-8D2F-ED8062B49DC8}" destId="{620B1B7D-ECE9-4484-BBA7-C3964B1B399B}" srcOrd="0" destOrd="0" presId="urn:microsoft.com/office/officeart/2018/2/layout/IconCircleList"/>
    <dgm:cxn modelId="{6A8AB917-BFD3-4C0F-B549-62C9C542FF33}" type="presParOf" srcId="{3528273C-C77C-4A8C-BA8C-6FFEC5BE4EA5}" destId="{B3C79C31-5733-4B38-8217-E4F880014232}" srcOrd="0" destOrd="0" presId="urn:microsoft.com/office/officeart/2018/2/layout/IconCircleList"/>
    <dgm:cxn modelId="{20327D65-6FDE-4B04-96F6-DFD7F3516927}" type="presParOf" srcId="{B3C79C31-5733-4B38-8217-E4F880014232}" destId="{1C068D2D-801C-461A-8999-70E9EFB81EBD}" srcOrd="0" destOrd="0" presId="urn:microsoft.com/office/officeart/2018/2/layout/IconCircleList"/>
    <dgm:cxn modelId="{553E82CA-2E7C-414E-80A3-323F8C5C4CA5}" type="presParOf" srcId="{1C068D2D-801C-461A-8999-70E9EFB81EBD}" destId="{A5942C33-A8BA-4400-A0FE-B8CD834367AC}" srcOrd="0" destOrd="0" presId="urn:microsoft.com/office/officeart/2018/2/layout/IconCircleList"/>
    <dgm:cxn modelId="{1AB167BC-3538-440B-8B7F-44FD89C3617E}" type="presParOf" srcId="{1C068D2D-801C-461A-8999-70E9EFB81EBD}" destId="{ED06CDF6-5FA4-4E4B-88CB-03A3E6E4515B}" srcOrd="1" destOrd="0" presId="urn:microsoft.com/office/officeart/2018/2/layout/IconCircleList"/>
    <dgm:cxn modelId="{755EB344-06FD-4DFB-BA72-A9FD47A6AC12}" type="presParOf" srcId="{1C068D2D-801C-461A-8999-70E9EFB81EBD}" destId="{A0612160-EC6E-4081-B8D5-939756AF7819}" srcOrd="2" destOrd="0" presId="urn:microsoft.com/office/officeart/2018/2/layout/IconCircleList"/>
    <dgm:cxn modelId="{C617A7DE-06BC-46F7-B1CD-287B5CE78E7B}" type="presParOf" srcId="{1C068D2D-801C-461A-8999-70E9EFB81EBD}" destId="{BA8072BF-8B97-49E3-8B60-D2A7CED15174}" srcOrd="3" destOrd="0" presId="urn:microsoft.com/office/officeart/2018/2/layout/IconCircleList"/>
    <dgm:cxn modelId="{BD2CBF52-A72C-4AE9-8B49-9304A2612FB3}" type="presParOf" srcId="{B3C79C31-5733-4B38-8217-E4F880014232}" destId="{EB20AC6C-D5D0-4460-99BC-6E6E4F7E6C28}" srcOrd="1" destOrd="0" presId="urn:microsoft.com/office/officeart/2018/2/layout/IconCircleList"/>
    <dgm:cxn modelId="{6E9919A7-B085-428D-A0BF-0D14780BF72A}" type="presParOf" srcId="{B3C79C31-5733-4B38-8217-E4F880014232}" destId="{6C34F4CB-B5C3-43D2-8541-BC79C1B42AC7}" srcOrd="2" destOrd="0" presId="urn:microsoft.com/office/officeart/2018/2/layout/IconCircleList"/>
    <dgm:cxn modelId="{97DE1C72-2117-4761-A4AC-7786A6F9E5C5}" type="presParOf" srcId="{6C34F4CB-B5C3-43D2-8541-BC79C1B42AC7}" destId="{ECB167F9-B186-4501-BD52-C1EC73E215F8}" srcOrd="0" destOrd="0" presId="urn:microsoft.com/office/officeart/2018/2/layout/IconCircleList"/>
    <dgm:cxn modelId="{049DE3BB-FB8B-470A-B182-D25E761E4E14}" type="presParOf" srcId="{6C34F4CB-B5C3-43D2-8541-BC79C1B42AC7}" destId="{F2C2BA66-E515-4A27-BFFE-82AF3FF4CDA3}" srcOrd="1" destOrd="0" presId="urn:microsoft.com/office/officeart/2018/2/layout/IconCircleList"/>
    <dgm:cxn modelId="{C8E548C0-8DB1-43DB-BE2C-3106423AE897}" type="presParOf" srcId="{6C34F4CB-B5C3-43D2-8541-BC79C1B42AC7}" destId="{EB591428-6222-4F7B-A5C1-9F6ECFF0EDF9}" srcOrd="2" destOrd="0" presId="urn:microsoft.com/office/officeart/2018/2/layout/IconCircleList"/>
    <dgm:cxn modelId="{4219408D-3E9D-4FC7-BC74-2E8AEB6BBEBB}" type="presParOf" srcId="{6C34F4CB-B5C3-43D2-8541-BC79C1B42AC7}" destId="{046359CD-275E-4068-A545-5F55D6E1E6B9}" srcOrd="3" destOrd="0" presId="urn:microsoft.com/office/officeart/2018/2/layout/IconCircleList"/>
    <dgm:cxn modelId="{D67CA2B4-C9CB-40BB-B724-E3D5ADD9322A}" type="presParOf" srcId="{B3C79C31-5733-4B38-8217-E4F880014232}" destId="{6DC714E4-B34D-4ADA-B359-41D34DB9D1B7}" srcOrd="3" destOrd="0" presId="urn:microsoft.com/office/officeart/2018/2/layout/IconCircleList"/>
    <dgm:cxn modelId="{A1F854EF-2E8C-4FBC-B88F-AE77B8314E97}" type="presParOf" srcId="{B3C79C31-5733-4B38-8217-E4F880014232}" destId="{E7038D05-0B5A-4A40-AE75-898A0E15FDA1}" srcOrd="4" destOrd="0" presId="urn:microsoft.com/office/officeart/2018/2/layout/IconCircleList"/>
    <dgm:cxn modelId="{2DC75842-ECCB-405C-8222-FE16371724E2}" type="presParOf" srcId="{E7038D05-0B5A-4A40-AE75-898A0E15FDA1}" destId="{6302ED4C-6F70-4E2D-B1C2-590B7F8392CA}" srcOrd="0" destOrd="0" presId="urn:microsoft.com/office/officeart/2018/2/layout/IconCircleList"/>
    <dgm:cxn modelId="{EDCC3440-8D8C-4E44-B24D-823D9273F293}" type="presParOf" srcId="{E7038D05-0B5A-4A40-AE75-898A0E15FDA1}" destId="{70A3CA1F-A920-440D-A09A-566E89E08848}" srcOrd="1" destOrd="0" presId="urn:microsoft.com/office/officeart/2018/2/layout/IconCircleList"/>
    <dgm:cxn modelId="{F487D34E-1BBC-472A-8EAE-AFA08BA11A6B}" type="presParOf" srcId="{E7038D05-0B5A-4A40-AE75-898A0E15FDA1}" destId="{C6903A75-CAF9-4404-9FCF-DF3EB1874319}" srcOrd="2" destOrd="0" presId="urn:microsoft.com/office/officeart/2018/2/layout/IconCircleList"/>
    <dgm:cxn modelId="{ED27AEB5-2D1D-45F0-8CF7-B397D35C85D3}" type="presParOf" srcId="{E7038D05-0B5A-4A40-AE75-898A0E15FDA1}" destId="{5DE28550-126B-4A77-B463-20DF4997DB15}" srcOrd="3" destOrd="0" presId="urn:microsoft.com/office/officeart/2018/2/layout/IconCircleList"/>
    <dgm:cxn modelId="{8BA2C238-D8E4-42A9-966C-877BD9ECB4A8}" type="presParOf" srcId="{B3C79C31-5733-4B38-8217-E4F880014232}" destId="{07F40095-97F3-4A3D-BC18-C54FAB17BE82}" srcOrd="5" destOrd="0" presId="urn:microsoft.com/office/officeart/2018/2/layout/IconCircleList"/>
    <dgm:cxn modelId="{C66010A1-2044-499F-8FAC-687B3E4746E1}" type="presParOf" srcId="{B3C79C31-5733-4B38-8217-E4F880014232}" destId="{B430006D-89E5-446A-8AEF-2B4A66D559F3}" srcOrd="6" destOrd="0" presId="urn:microsoft.com/office/officeart/2018/2/layout/IconCircleList"/>
    <dgm:cxn modelId="{B911FE6B-7417-4621-AFCA-D64CAF6D806B}" type="presParOf" srcId="{B430006D-89E5-446A-8AEF-2B4A66D559F3}" destId="{40C700B3-AF2F-4E7C-884F-7DD493CC660F}" srcOrd="0" destOrd="0" presId="urn:microsoft.com/office/officeart/2018/2/layout/IconCircleList"/>
    <dgm:cxn modelId="{2C8C2532-A18D-45C7-AA7F-B9EAB56D155C}" type="presParOf" srcId="{B430006D-89E5-446A-8AEF-2B4A66D559F3}" destId="{E92B579C-5C4E-4044-8EDA-E3896DD6A017}" srcOrd="1" destOrd="0" presId="urn:microsoft.com/office/officeart/2018/2/layout/IconCircleList"/>
    <dgm:cxn modelId="{51A9158B-D3E6-4BD4-9F25-8CC96D3E7759}" type="presParOf" srcId="{B430006D-89E5-446A-8AEF-2B4A66D559F3}" destId="{A6698B13-8771-43BA-8AE2-2691DF2BFBC5}" srcOrd="2" destOrd="0" presId="urn:microsoft.com/office/officeart/2018/2/layout/IconCircleList"/>
    <dgm:cxn modelId="{C4782B10-70F7-4B2A-9696-21AA6AD670AC}" type="presParOf" srcId="{B430006D-89E5-446A-8AEF-2B4A66D559F3}" destId="{620B1B7D-ECE9-4484-BBA7-C3964B1B399B}" srcOrd="3" destOrd="0" presId="urn:microsoft.com/office/officeart/2018/2/layout/IconCircleList"/>
    <dgm:cxn modelId="{7D95CFCF-A20D-4310-B1DD-3FE3BCF9D2CE}" type="presParOf" srcId="{B3C79C31-5733-4B38-8217-E4F880014232}" destId="{FB23F6B3-0B96-42C6-8F86-15EFAC163F34}" srcOrd="7" destOrd="0" presId="urn:microsoft.com/office/officeart/2018/2/layout/IconCircleList"/>
    <dgm:cxn modelId="{BAF5C1E9-D499-49AF-ABE3-FDC062BD7194}" type="presParOf" srcId="{B3C79C31-5733-4B38-8217-E4F880014232}" destId="{973D3A8A-C17D-48FC-9045-4AB9B89AC460}" srcOrd="8" destOrd="0" presId="urn:microsoft.com/office/officeart/2018/2/layout/IconCircleList"/>
    <dgm:cxn modelId="{4F99F719-796D-4141-8ABE-3728F5590505}" type="presParOf" srcId="{973D3A8A-C17D-48FC-9045-4AB9B89AC460}" destId="{39134932-EBE0-4242-BBCC-80C3A40CF8AB}" srcOrd="0" destOrd="0" presId="urn:microsoft.com/office/officeart/2018/2/layout/IconCircleList"/>
    <dgm:cxn modelId="{FB19935A-9B2D-44ED-815F-BC6A8FC60D44}" type="presParOf" srcId="{973D3A8A-C17D-48FC-9045-4AB9B89AC460}" destId="{BDEB6F50-5BEC-480B-A0BE-58C06B794E58}" srcOrd="1" destOrd="0" presId="urn:microsoft.com/office/officeart/2018/2/layout/IconCircleList"/>
    <dgm:cxn modelId="{24803DA5-16D9-4345-A24A-1B6BEFD9035E}" type="presParOf" srcId="{973D3A8A-C17D-48FC-9045-4AB9B89AC460}" destId="{C2EDC8D3-2BF6-47CF-87AE-62BFF6784EE2}" srcOrd="2" destOrd="0" presId="urn:microsoft.com/office/officeart/2018/2/layout/IconCircleList"/>
    <dgm:cxn modelId="{4DB54319-9827-4CC5-8DE8-8394867F8B3B}" type="presParOf" srcId="{973D3A8A-C17D-48FC-9045-4AB9B89AC460}" destId="{78EFD388-CD50-4203-98C3-948211C9CD0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DEB28-6969-4E57-9689-88B5E29F8DDA}">
      <dsp:nvSpPr>
        <dsp:cNvPr id="0" name=""/>
        <dsp:cNvSpPr/>
      </dsp:nvSpPr>
      <dsp:spPr>
        <a:xfrm>
          <a:off x="3414" y="72395"/>
          <a:ext cx="3329572" cy="662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Team Roles:</a:t>
          </a:r>
          <a:endParaRPr lang="en-US" sz="2300" kern="1200"/>
        </a:p>
      </dsp:txBody>
      <dsp:txXfrm>
        <a:off x="3414" y="72395"/>
        <a:ext cx="3329572" cy="662400"/>
      </dsp:txXfrm>
    </dsp:sp>
    <dsp:sp modelId="{63D61432-355C-4ECA-924A-CD2FA33048A7}">
      <dsp:nvSpPr>
        <dsp:cNvPr id="0" name=""/>
        <dsp:cNvSpPr/>
      </dsp:nvSpPr>
      <dsp:spPr>
        <a:xfrm>
          <a:off x="3414" y="734795"/>
          <a:ext cx="3329572" cy="33856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Scrum Master – George</a:t>
          </a:r>
        </a:p>
        <a:p>
          <a:pPr marL="228600" lvl="1" indent="-228600" algn="l" defTabSz="1022350">
            <a:lnSpc>
              <a:spcPct val="90000"/>
            </a:lnSpc>
            <a:spcBef>
              <a:spcPct val="0"/>
            </a:spcBef>
            <a:spcAft>
              <a:spcPct val="15000"/>
            </a:spcAft>
            <a:buChar char="•"/>
          </a:pPr>
          <a:r>
            <a:rPr lang="en-US" sz="2300" kern="1200"/>
            <a:t>Product Owner– Beza </a:t>
          </a:r>
        </a:p>
        <a:p>
          <a:pPr marL="228600" lvl="1" indent="-228600" algn="l" defTabSz="1022350">
            <a:lnSpc>
              <a:spcPct val="90000"/>
            </a:lnSpc>
            <a:spcBef>
              <a:spcPct val="0"/>
            </a:spcBef>
            <a:spcAft>
              <a:spcPct val="15000"/>
            </a:spcAft>
            <a:buChar char="•"/>
          </a:pPr>
          <a:r>
            <a:rPr lang="en-US" sz="2300" kern="1200"/>
            <a:t>Developer –Pranav</a:t>
          </a:r>
        </a:p>
      </dsp:txBody>
      <dsp:txXfrm>
        <a:off x="3414" y="734795"/>
        <a:ext cx="3329572" cy="3385614"/>
      </dsp:txXfrm>
    </dsp:sp>
    <dsp:sp modelId="{DA04403D-9312-4518-A954-D545FDF5AC6D}">
      <dsp:nvSpPr>
        <dsp:cNvPr id="0" name=""/>
        <dsp:cNvSpPr/>
      </dsp:nvSpPr>
      <dsp:spPr>
        <a:xfrm>
          <a:off x="3799128" y="72395"/>
          <a:ext cx="3329572" cy="662400"/>
        </a:xfrm>
        <a:prstGeom prst="rect">
          <a:avLst/>
        </a:prstGeom>
        <a:solidFill>
          <a:schemeClr val="accent2">
            <a:hueOff val="-441348"/>
            <a:satOff val="2109"/>
            <a:lumOff val="2941"/>
            <a:alphaOff val="0"/>
          </a:schemeClr>
        </a:solidFill>
        <a:ln w="12700" cap="flat" cmpd="sng" algn="ctr">
          <a:solidFill>
            <a:schemeClr val="accent2">
              <a:hueOff val="-441348"/>
              <a:satOff val="2109"/>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Tools</a:t>
          </a:r>
          <a:endParaRPr lang="en-US" sz="2300" kern="1200"/>
        </a:p>
      </dsp:txBody>
      <dsp:txXfrm>
        <a:off x="3799128" y="72395"/>
        <a:ext cx="3329572" cy="662400"/>
      </dsp:txXfrm>
    </dsp:sp>
    <dsp:sp modelId="{2F36BE7D-B3C6-4AA8-962A-6B5326DBA037}">
      <dsp:nvSpPr>
        <dsp:cNvPr id="0" name=""/>
        <dsp:cNvSpPr/>
      </dsp:nvSpPr>
      <dsp:spPr>
        <a:xfrm>
          <a:off x="3799128" y="734795"/>
          <a:ext cx="3329572" cy="3385614"/>
        </a:xfrm>
        <a:prstGeom prst="rect">
          <a:avLst/>
        </a:prstGeom>
        <a:solidFill>
          <a:schemeClr val="accent2">
            <a:tint val="40000"/>
            <a:alpha val="90000"/>
            <a:hueOff val="-597220"/>
            <a:satOff val="6985"/>
            <a:lumOff val="767"/>
            <a:alphaOff val="0"/>
          </a:schemeClr>
        </a:solidFill>
        <a:ln w="12700" cap="flat" cmpd="sng" algn="ctr">
          <a:solidFill>
            <a:schemeClr val="accent2">
              <a:tint val="40000"/>
              <a:alpha val="90000"/>
              <a:hueOff val="-597220"/>
              <a:satOff val="6985"/>
              <a:lumOff val="7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a:t>Team will use R Studio</a:t>
          </a:r>
          <a:r>
            <a:rPr lang="en-US" sz="2300" kern="1200">
              <a:latin typeface="Calibri Light" panose="020F0302020204030204"/>
            </a:rPr>
            <a:t> and </a:t>
          </a:r>
          <a:r>
            <a:rPr lang="en-US" sz="2300" kern="1200" err="1">
              <a:latin typeface="Calibri Light" panose="020F0302020204030204"/>
            </a:rPr>
            <a:t>Jupyter</a:t>
          </a:r>
          <a:r>
            <a:rPr lang="en-US" sz="2300" kern="1200">
              <a:latin typeface="Calibri Light" panose="020F0302020204030204"/>
            </a:rPr>
            <a:t> Notebook</a:t>
          </a:r>
          <a:r>
            <a:rPr lang="en-US" sz="2300" kern="1200"/>
            <a:t>. </a:t>
          </a:r>
        </a:p>
        <a:p>
          <a:pPr marL="228600" lvl="1" indent="-228600" algn="l" defTabSz="1022350">
            <a:lnSpc>
              <a:spcPct val="90000"/>
            </a:lnSpc>
            <a:spcBef>
              <a:spcPct val="0"/>
            </a:spcBef>
            <a:spcAft>
              <a:spcPct val="15000"/>
            </a:spcAft>
            <a:buChar char="•"/>
          </a:pPr>
          <a:r>
            <a:rPr lang="en-US" sz="2300" kern="1200"/>
            <a:t>Will use YouTrack for tracking all Sprints</a:t>
          </a:r>
        </a:p>
        <a:p>
          <a:pPr marL="228600" lvl="1" indent="-228600" algn="l" defTabSz="1022350" rtl="0">
            <a:lnSpc>
              <a:spcPct val="90000"/>
            </a:lnSpc>
            <a:spcBef>
              <a:spcPct val="0"/>
            </a:spcBef>
            <a:spcAft>
              <a:spcPct val="15000"/>
            </a:spcAft>
            <a:buChar char="•"/>
          </a:pPr>
          <a:r>
            <a:rPr lang="en-US" sz="2300" kern="1200">
              <a:latin typeface="Calibri Light" panose="020F0302020204030204"/>
            </a:rPr>
            <a:t>Microsoft 365 </a:t>
          </a:r>
          <a:r>
            <a:rPr lang="en-US" sz="2300" kern="1200"/>
            <a:t>for</a:t>
          </a:r>
          <a:r>
            <a:rPr lang="en-US" sz="2300" kern="1200">
              <a:latin typeface="Calibri Light" panose="020F0302020204030204"/>
            </a:rPr>
            <a:t> meetings </a:t>
          </a:r>
          <a:r>
            <a:rPr lang="en-US" sz="2300" kern="1200"/>
            <a:t>and File Sharing</a:t>
          </a:r>
          <a:r>
            <a:rPr lang="en-US" sz="2300" kern="1200">
              <a:latin typeface="Calibri Light" panose="020F0302020204030204"/>
            </a:rPr>
            <a:t> </a:t>
          </a:r>
          <a:endParaRPr lang="en-US" sz="2300" kern="1200"/>
        </a:p>
        <a:p>
          <a:pPr marL="228600" lvl="1" indent="-228600" algn="l" defTabSz="1022350">
            <a:lnSpc>
              <a:spcPct val="90000"/>
            </a:lnSpc>
            <a:spcBef>
              <a:spcPct val="0"/>
            </a:spcBef>
            <a:spcAft>
              <a:spcPct val="15000"/>
            </a:spcAft>
            <a:buChar char="•"/>
          </a:pPr>
          <a:r>
            <a:rPr lang="en-US" sz="2300" kern="1200"/>
            <a:t>Team can use GitHub to store code </a:t>
          </a:r>
        </a:p>
      </dsp:txBody>
      <dsp:txXfrm>
        <a:off x="3799128" y="734795"/>
        <a:ext cx="3329572" cy="3385614"/>
      </dsp:txXfrm>
    </dsp:sp>
    <dsp:sp modelId="{213C9D52-9433-426D-ACA9-C65F3B5BBFE4}">
      <dsp:nvSpPr>
        <dsp:cNvPr id="0" name=""/>
        <dsp:cNvSpPr/>
      </dsp:nvSpPr>
      <dsp:spPr>
        <a:xfrm>
          <a:off x="7594841" y="72395"/>
          <a:ext cx="3329572" cy="662400"/>
        </a:xfrm>
        <a:prstGeom prst="rect">
          <a:avLst/>
        </a:prstGeom>
        <a:solidFill>
          <a:schemeClr val="accent2">
            <a:hueOff val="-882696"/>
            <a:satOff val="4218"/>
            <a:lumOff val="5883"/>
            <a:alphaOff val="0"/>
          </a:schemeClr>
        </a:solidFill>
        <a:ln w="12700" cap="flat" cmpd="sng" algn="ctr">
          <a:solidFill>
            <a:schemeClr val="accent2">
              <a:hueOff val="-882696"/>
              <a:satOff val="4218"/>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a:t>Business Rhythm:</a:t>
          </a:r>
          <a:endParaRPr lang="en-US" sz="2300" kern="1200"/>
        </a:p>
      </dsp:txBody>
      <dsp:txXfrm>
        <a:off x="7594841" y="72395"/>
        <a:ext cx="3329572" cy="662400"/>
      </dsp:txXfrm>
    </dsp:sp>
    <dsp:sp modelId="{D7ED25F3-B651-4B68-A133-E0A692C4CC8F}">
      <dsp:nvSpPr>
        <dsp:cNvPr id="0" name=""/>
        <dsp:cNvSpPr/>
      </dsp:nvSpPr>
      <dsp:spPr>
        <a:xfrm>
          <a:off x="7594841" y="734795"/>
          <a:ext cx="3329572" cy="3385614"/>
        </a:xfrm>
        <a:prstGeom prst="rect">
          <a:avLst/>
        </a:prstGeom>
        <a:solidFill>
          <a:schemeClr val="accent2">
            <a:tint val="40000"/>
            <a:alpha val="90000"/>
            <a:hueOff val="-1194440"/>
            <a:satOff val="13969"/>
            <a:lumOff val="1535"/>
            <a:alphaOff val="0"/>
          </a:schemeClr>
        </a:solidFill>
        <a:ln w="12700" cap="flat" cmpd="sng" algn="ctr">
          <a:solidFill>
            <a:schemeClr val="accent2">
              <a:tint val="40000"/>
              <a:alpha val="90000"/>
              <a:hueOff val="-1194440"/>
              <a:satOff val="13969"/>
              <a:lumOff val="153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Review tasks for the sprint</a:t>
          </a:r>
        </a:p>
        <a:p>
          <a:pPr marL="228600" lvl="1" indent="-228600" algn="l" defTabSz="1022350">
            <a:lnSpc>
              <a:spcPct val="90000"/>
            </a:lnSpc>
            <a:spcBef>
              <a:spcPct val="0"/>
            </a:spcBef>
            <a:spcAft>
              <a:spcPct val="15000"/>
            </a:spcAft>
            <a:buChar char="•"/>
          </a:pPr>
          <a:r>
            <a:rPr lang="en-US" sz="2300" kern="1200"/>
            <a:t>Complete assigned work for the sprint</a:t>
          </a:r>
        </a:p>
        <a:p>
          <a:pPr marL="228600" lvl="1" indent="-228600" algn="l" defTabSz="1022350">
            <a:lnSpc>
              <a:spcPct val="90000"/>
            </a:lnSpc>
            <a:spcBef>
              <a:spcPct val="0"/>
            </a:spcBef>
            <a:spcAft>
              <a:spcPct val="15000"/>
            </a:spcAft>
            <a:buChar char="•"/>
          </a:pPr>
          <a:r>
            <a:rPr lang="en-US" sz="2300" kern="1200"/>
            <a:t>Show the professor the progress we’ve completed weekly</a:t>
          </a:r>
        </a:p>
      </dsp:txBody>
      <dsp:txXfrm>
        <a:off x="7594841" y="734795"/>
        <a:ext cx="3329572" cy="33856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82F30-A4CE-4782-B104-E159D9B28AF6}">
      <dsp:nvSpPr>
        <dsp:cNvPr id="0" name=""/>
        <dsp:cNvSpPr/>
      </dsp:nvSpPr>
      <dsp:spPr>
        <a:xfrm>
          <a:off x="3735" y="1170774"/>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05F12-4A02-4BA2-A54D-077D6719B28C}">
      <dsp:nvSpPr>
        <dsp:cNvPr id="0" name=""/>
        <dsp:cNvSpPr/>
      </dsp:nvSpPr>
      <dsp:spPr>
        <a:xfrm>
          <a:off x="205963"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a:latin typeface="Calibri Light" panose="020F0302020204030204"/>
            </a:rPr>
            <a:t>Lubridate</a:t>
          </a:r>
          <a:endParaRPr lang="en-US" sz="3000" b="1" kern="1200"/>
        </a:p>
      </dsp:txBody>
      <dsp:txXfrm>
        <a:off x="239813" y="1396742"/>
        <a:ext cx="1752359" cy="1088037"/>
      </dsp:txXfrm>
    </dsp:sp>
    <dsp:sp modelId="{5F41162C-68F3-481D-8DA4-49D2D8BEA6EF}">
      <dsp:nvSpPr>
        <dsp:cNvPr id="0" name=""/>
        <dsp:cNvSpPr/>
      </dsp:nvSpPr>
      <dsp:spPr>
        <a:xfrm>
          <a:off x="2228252" y="1170774"/>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96975-CB6A-4CD1-87F6-0BF96D906A98}">
      <dsp:nvSpPr>
        <dsp:cNvPr id="0" name=""/>
        <dsp:cNvSpPr/>
      </dsp:nvSpPr>
      <dsp:spPr>
        <a:xfrm>
          <a:off x="2430481"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Dplyr</a:t>
          </a:r>
        </a:p>
      </dsp:txBody>
      <dsp:txXfrm>
        <a:off x="2464331" y="1396742"/>
        <a:ext cx="1752359" cy="1088037"/>
      </dsp:txXfrm>
    </dsp:sp>
    <dsp:sp modelId="{220C2024-C684-410D-A5C3-9F7D7C23121D}">
      <dsp:nvSpPr>
        <dsp:cNvPr id="0" name=""/>
        <dsp:cNvSpPr/>
      </dsp:nvSpPr>
      <dsp:spPr>
        <a:xfrm>
          <a:off x="4452770" y="1170774"/>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CCC9F-75D1-4B13-8CAE-FEFDE90427A4}">
      <dsp:nvSpPr>
        <dsp:cNvPr id="0" name=""/>
        <dsp:cNvSpPr/>
      </dsp:nvSpPr>
      <dsp:spPr>
        <a:xfrm>
          <a:off x="4654999"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Ggplot2 </a:t>
          </a:r>
        </a:p>
      </dsp:txBody>
      <dsp:txXfrm>
        <a:off x="4688849" y="1396742"/>
        <a:ext cx="1752359" cy="1088037"/>
      </dsp:txXfrm>
    </dsp:sp>
    <dsp:sp modelId="{706F797D-1879-4CF2-A649-27023E744FB2}">
      <dsp:nvSpPr>
        <dsp:cNvPr id="0" name=""/>
        <dsp:cNvSpPr/>
      </dsp:nvSpPr>
      <dsp:spPr>
        <a:xfrm>
          <a:off x="6677287" y="1170774"/>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2ED3A-8F37-4431-BB00-288E7D8B1624}">
      <dsp:nvSpPr>
        <dsp:cNvPr id="0" name=""/>
        <dsp:cNvSpPr/>
      </dsp:nvSpPr>
      <dsp:spPr>
        <a:xfrm>
          <a:off x="6879516"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Tidyverse</a:t>
          </a:r>
        </a:p>
      </dsp:txBody>
      <dsp:txXfrm>
        <a:off x="6913366" y="1396742"/>
        <a:ext cx="1752359" cy="1088037"/>
      </dsp:txXfrm>
    </dsp:sp>
    <dsp:sp modelId="{B8866530-0634-42C3-A222-FB02328444C5}">
      <dsp:nvSpPr>
        <dsp:cNvPr id="0" name=""/>
        <dsp:cNvSpPr/>
      </dsp:nvSpPr>
      <dsp:spPr>
        <a:xfrm>
          <a:off x="8901805" y="1170774"/>
          <a:ext cx="1820059" cy="11557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BCB2F-1607-496D-A46D-A3274E14498B}">
      <dsp:nvSpPr>
        <dsp:cNvPr id="0" name=""/>
        <dsp:cNvSpPr/>
      </dsp:nvSpPr>
      <dsp:spPr>
        <a:xfrm>
          <a:off x="9104034"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Plotly </a:t>
          </a:r>
        </a:p>
      </dsp:txBody>
      <dsp:txXfrm>
        <a:off x="9137884" y="1396742"/>
        <a:ext cx="1752359" cy="10880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3FDFE-8A6A-4168-A3B5-66D89A8706C3}">
      <dsp:nvSpPr>
        <dsp:cNvPr id="0" name=""/>
        <dsp:cNvSpPr/>
      </dsp:nvSpPr>
      <dsp:spPr>
        <a:xfrm>
          <a:off x="3367512" y="0"/>
          <a:ext cx="4192805" cy="419280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944F5-739A-480B-BD83-246BA200AE30}">
      <dsp:nvSpPr>
        <dsp:cNvPr id="0" name=""/>
        <dsp:cNvSpPr/>
      </dsp:nvSpPr>
      <dsp:spPr>
        <a:xfrm>
          <a:off x="3765828" y="398316"/>
          <a:ext cx="1635193" cy="16351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tidyverse </a:t>
          </a:r>
        </a:p>
      </dsp:txBody>
      <dsp:txXfrm>
        <a:off x="3845652" y="478140"/>
        <a:ext cx="1475545" cy="1475545"/>
      </dsp:txXfrm>
    </dsp:sp>
    <dsp:sp modelId="{D8A1D38C-4A4B-463A-97A2-71C4AB560957}">
      <dsp:nvSpPr>
        <dsp:cNvPr id="0" name=""/>
        <dsp:cNvSpPr/>
      </dsp:nvSpPr>
      <dsp:spPr>
        <a:xfrm>
          <a:off x="5526806" y="398316"/>
          <a:ext cx="1635193" cy="16351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Plotly</a:t>
          </a:r>
        </a:p>
      </dsp:txBody>
      <dsp:txXfrm>
        <a:off x="5606630" y="478140"/>
        <a:ext cx="1475545" cy="1475545"/>
      </dsp:txXfrm>
    </dsp:sp>
    <dsp:sp modelId="{1E278F32-9C1F-4510-97A9-9F1F7BE5CBD6}">
      <dsp:nvSpPr>
        <dsp:cNvPr id="0" name=""/>
        <dsp:cNvSpPr/>
      </dsp:nvSpPr>
      <dsp:spPr>
        <a:xfrm>
          <a:off x="3765828" y="2159294"/>
          <a:ext cx="1635193" cy="16351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lubridate</a:t>
          </a:r>
        </a:p>
      </dsp:txBody>
      <dsp:txXfrm>
        <a:off x="3845652" y="2239118"/>
        <a:ext cx="1475545" cy="1475545"/>
      </dsp:txXfrm>
    </dsp:sp>
    <dsp:sp modelId="{807C52A1-B4C5-476F-9C45-F1883C389F34}">
      <dsp:nvSpPr>
        <dsp:cNvPr id="0" name=""/>
        <dsp:cNvSpPr/>
      </dsp:nvSpPr>
      <dsp:spPr>
        <a:xfrm>
          <a:off x="5526806" y="2159294"/>
          <a:ext cx="1635193" cy="16351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dplyr</a:t>
          </a:r>
        </a:p>
      </dsp:txBody>
      <dsp:txXfrm>
        <a:off x="5606630" y="2239118"/>
        <a:ext cx="1475545" cy="14755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2008-A06B-4449-9C9D-4DF55C1A8EEB}">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5E808-DCC6-4E1B-B595-CA7FC3ACD4B6}">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 </a:t>
          </a:r>
          <a:r>
            <a:rPr lang="en-US" sz="1900" kern="1200"/>
            <a:t>200 odd lines of code</a:t>
          </a:r>
          <a:endParaRPr lang="en-US" sz="1900" b="1" kern="1200"/>
        </a:p>
      </dsp:txBody>
      <dsp:txXfrm>
        <a:off x="299702" y="1282093"/>
        <a:ext cx="2200851" cy="1366505"/>
      </dsp:txXfrm>
    </dsp:sp>
    <dsp:sp modelId="{8B7DA9A9-B424-437F-B4EC-505A3CE1CADA}">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7500F5-6A4D-4107-9F1D-4C0A45EAD2D4}">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Interactive</a:t>
          </a:r>
          <a:r>
            <a:rPr lang="en-US" sz="1900" kern="1200"/>
            <a:t> dashboard with R Markdown or R shiny</a:t>
          </a:r>
          <a:r>
            <a:rPr lang="en-US" sz="1900" kern="1200">
              <a:latin typeface="Calibri Light" panose="020F0302020204030204"/>
            </a:rPr>
            <a:t> </a:t>
          </a:r>
          <a:endParaRPr lang="en-US" sz="1900" kern="1200"/>
        </a:p>
      </dsp:txBody>
      <dsp:txXfrm>
        <a:off x="3093555" y="1282093"/>
        <a:ext cx="2200851" cy="1366505"/>
      </dsp:txXfrm>
    </dsp:sp>
    <dsp:sp modelId="{1AF91A8E-A6A8-483E-990A-90C627B301FF}">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F21B5-1A3B-49A3-BB1B-6499CDA95154}">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Code</a:t>
          </a:r>
          <a:r>
            <a:rPr lang="en-US" sz="1900" kern="1200"/>
            <a:t> complexity</a:t>
          </a:r>
          <a:r>
            <a:rPr lang="en-US" sz="1900" kern="1200">
              <a:latin typeface="Calibri Light" panose="020F0302020204030204"/>
            </a:rPr>
            <a:t> : Medium </a:t>
          </a:r>
          <a:r>
            <a:rPr lang="en-US" sz="1900" kern="1200"/>
            <a:t> </a:t>
          </a:r>
          <a:endParaRPr lang="en-US" sz="1900" kern="1200">
            <a:latin typeface="Calibri Light" panose="020F0302020204030204"/>
          </a:endParaRPr>
        </a:p>
      </dsp:txBody>
      <dsp:txXfrm>
        <a:off x="5887408" y="1282093"/>
        <a:ext cx="2200851" cy="1366505"/>
      </dsp:txXfrm>
    </dsp:sp>
    <dsp:sp modelId="{BD3366C9-AFD2-48ED-9680-CC6F939616D1}">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2DA90B-D3CF-462B-8F9F-49D3396EFAE3}">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implementation would be tested by the developer on the project</a:t>
          </a:r>
        </a:p>
      </dsp:txBody>
      <dsp:txXfrm>
        <a:off x="8681261" y="1282093"/>
        <a:ext cx="2200851" cy="1366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95D80-C553-424E-A9FC-18FB4B251F70}">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4B2EE-A8A9-462F-AB78-FC5E04D59E7A}">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A9CBE-09DA-4D16-B78E-ECA060CB351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755650" rtl="0">
            <a:lnSpc>
              <a:spcPct val="100000"/>
            </a:lnSpc>
            <a:spcBef>
              <a:spcPct val="0"/>
            </a:spcBef>
            <a:spcAft>
              <a:spcPct val="35000"/>
            </a:spcAft>
            <a:buNone/>
          </a:pPr>
          <a:r>
            <a:rPr lang="en-US" sz="1700" kern="1200"/>
            <a:t>Problem Selection –In this project, we will be taking a closer look at a Netflix dataset to perform an exploratory data analysis and give appropriate business decisions.</a:t>
          </a:r>
          <a:r>
            <a:rPr lang="en-US" sz="1700" kern="1200">
              <a:latin typeface="Calibri Light" panose="020F0302020204030204"/>
            </a:rPr>
            <a:t> </a:t>
          </a:r>
          <a:endParaRPr lang="en-US" sz="1700" kern="1200"/>
        </a:p>
      </dsp:txBody>
      <dsp:txXfrm>
        <a:off x="1838352" y="680"/>
        <a:ext cx="4430685" cy="1591647"/>
      </dsp:txXfrm>
    </dsp:sp>
    <dsp:sp modelId="{E583CBB7-86B1-4AE9-9982-1F0F8BC5E15A}">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1AFB7-FB3A-45BC-8453-A117DEF00A40}">
      <dsp:nvSpPr>
        <dsp:cNvPr id="0" name=""/>
        <dsp:cNvSpPr/>
      </dsp:nvSpPr>
      <dsp:spPr>
        <a:xfrm>
          <a:off x="481473" y="2348359"/>
          <a:ext cx="875405" cy="875405"/>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622CD9-71ED-481E-9D6C-8C1B5207B037}">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755650" rtl="0">
            <a:lnSpc>
              <a:spcPct val="100000"/>
            </a:lnSpc>
            <a:spcBef>
              <a:spcPct val="0"/>
            </a:spcBef>
            <a:spcAft>
              <a:spcPct val="35000"/>
            </a:spcAft>
            <a:buNone/>
          </a:pPr>
          <a:r>
            <a:rPr lang="en-US" sz="1700" kern="1200"/>
            <a:t>Scope – Create visualizations using R to</a:t>
          </a:r>
          <a:r>
            <a:rPr lang="en-US" sz="1700" kern="1200">
              <a:latin typeface="Calibri Light" panose="020F0302020204030204"/>
            </a:rPr>
            <a:t> identify trends and correlations between attributes.</a:t>
          </a:r>
          <a:endParaRPr lang="en-US" sz="1700" kern="1200"/>
        </a:p>
      </dsp:txBody>
      <dsp:txXfrm>
        <a:off x="1838352" y="1990238"/>
        <a:ext cx="4430685" cy="1591647"/>
      </dsp:txXfrm>
    </dsp:sp>
    <dsp:sp modelId="{6EB1BC57-2C79-4F75-94AA-D83EFF0112E5}">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5A764-EA6A-4CA5-8E79-8501194966AF}">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58E3D-5334-4580-9F27-728CA571DDA6}">
      <dsp:nvSpPr>
        <dsp:cNvPr id="0" name=""/>
        <dsp:cNvSpPr/>
      </dsp:nvSpPr>
      <dsp:spPr>
        <a:xfrm>
          <a:off x="1794921" y="3979941"/>
          <a:ext cx="406563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755650" rtl="0">
            <a:lnSpc>
              <a:spcPct val="100000"/>
            </a:lnSpc>
            <a:spcBef>
              <a:spcPct val="0"/>
            </a:spcBef>
            <a:spcAft>
              <a:spcPct val="35000"/>
            </a:spcAft>
            <a:buNone/>
          </a:pPr>
          <a:r>
            <a:rPr lang="en-US" sz="1700" kern="1200"/>
            <a:t>Data – Dataset contains </a:t>
          </a:r>
          <a:r>
            <a:rPr lang="en-US" sz="1700" kern="1200">
              <a:latin typeface="Calibri"/>
              <a:ea typeface="Calibri"/>
              <a:cs typeface="Calibri"/>
            </a:rPr>
            <a:t>7,787 rows and 12 columns.</a:t>
          </a:r>
        </a:p>
        <a:p>
          <a:pPr marL="0" lvl="0" indent="0" algn="l" defTabSz="755650">
            <a:lnSpc>
              <a:spcPct val="100000"/>
            </a:lnSpc>
            <a:spcBef>
              <a:spcPct val="0"/>
            </a:spcBef>
            <a:spcAft>
              <a:spcPct val="35000"/>
            </a:spcAft>
            <a:buNone/>
          </a:pPr>
          <a:r>
            <a:rPr lang="en-US" sz="1700" kern="1200"/>
            <a:t>Downloaded from Kaggle.com</a:t>
          </a:r>
        </a:p>
      </dsp:txBody>
      <dsp:txXfrm>
        <a:off x="1794921" y="3979941"/>
        <a:ext cx="4065637" cy="1591647"/>
      </dsp:txXfrm>
    </dsp:sp>
    <dsp:sp modelId="{C1FBF9C1-5882-46C7-98BE-7D501F3E943A}">
      <dsp:nvSpPr>
        <dsp:cNvPr id="0" name=""/>
        <dsp:cNvSpPr/>
      </dsp:nvSpPr>
      <dsp:spPr>
        <a:xfrm>
          <a:off x="4659419" y="3979797"/>
          <a:ext cx="1609618"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577850">
            <a:lnSpc>
              <a:spcPct val="100000"/>
            </a:lnSpc>
            <a:spcBef>
              <a:spcPct val="0"/>
            </a:spcBef>
            <a:spcAft>
              <a:spcPct val="35000"/>
            </a:spcAft>
            <a:buNone/>
          </a:pPr>
          <a:endParaRPr lang="en-US" sz="1300" kern="1200"/>
        </a:p>
      </dsp:txBody>
      <dsp:txXfrm>
        <a:off x="4659419" y="3979797"/>
        <a:ext cx="1609618" cy="1591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DC0FA-49BA-4092-ABFA-250F257654BD}">
      <dsp:nvSpPr>
        <dsp:cNvPr id="0" name=""/>
        <dsp:cNvSpPr/>
      </dsp:nvSpPr>
      <dsp:spPr>
        <a:xfrm>
          <a:off x="752566" y="793641"/>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E92FB-0705-4F52-AF6D-9AD1FDAA1EAC}">
      <dsp:nvSpPr>
        <dsp:cNvPr id="0" name=""/>
        <dsp:cNvSpPr/>
      </dsp:nvSpPr>
      <dsp:spPr>
        <a:xfrm>
          <a:off x="100682" y="2175763"/>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latin typeface="Calibri Light" panose="020F0302020204030204"/>
            </a:rPr>
            <a:t>Exploratory Data Analysis</a:t>
          </a:r>
          <a:endParaRPr lang="en-US" sz="1500" b="1" kern="1200"/>
        </a:p>
      </dsp:txBody>
      <dsp:txXfrm>
        <a:off x="100682" y="2175763"/>
        <a:ext cx="2370489" cy="720000"/>
      </dsp:txXfrm>
    </dsp:sp>
    <dsp:sp modelId="{105A7D21-3EB1-4A25-AA1B-EE074EBCBA61}">
      <dsp:nvSpPr>
        <dsp:cNvPr id="0" name=""/>
        <dsp:cNvSpPr/>
      </dsp:nvSpPr>
      <dsp:spPr>
        <a:xfrm>
          <a:off x="3537891" y="793641"/>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EF7F5-E44D-451A-8C1F-85C9BC4C853F}">
      <dsp:nvSpPr>
        <dsp:cNvPr id="0" name=""/>
        <dsp:cNvSpPr/>
      </dsp:nvSpPr>
      <dsp:spPr>
        <a:xfrm>
          <a:off x="2886007" y="2175763"/>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latin typeface="Calibri Light" panose="020F0302020204030204"/>
            </a:rPr>
            <a:t> Gain </a:t>
          </a:r>
          <a:r>
            <a:rPr lang="en-US" sz="1500" b="1" kern="1200"/>
            <a:t>deeper insight on a data collected from</a:t>
          </a:r>
          <a:r>
            <a:rPr lang="en-US" sz="1500" b="1" kern="1200">
              <a:latin typeface="Calibri Light" panose="020F0302020204030204"/>
            </a:rPr>
            <a:t> Netflix</a:t>
          </a:r>
          <a:r>
            <a:rPr lang="en-US" sz="1500" b="1" kern="1200"/>
            <a:t> customers</a:t>
          </a:r>
        </a:p>
      </dsp:txBody>
      <dsp:txXfrm>
        <a:off x="2886007" y="2175763"/>
        <a:ext cx="2370489" cy="720000"/>
      </dsp:txXfrm>
    </dsp:sp>
    <dsp:sp modelId="{BDD7FB18-BBFF-4B67-B47E-F9E5F7FBB2AA}">
      <dsp:nvSpPr>
        <dsp:cNvPr id="0" name=""/>
        <dsp:cNvSpPr/>
      </dsp:nvSpPr>
      <dsp:spPr>
        <a:xfrm>
          <a:off x="6323216" y="793641"/>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655D17-D63D-4614-A2F3-93DC5B04DB2E}">
      <dsp:nvSpPr>
        <dsp:cNvPr id="0" name=""/>
        <dsp:cNvSpPr/>
      </dsp:nvSpPr>
      <dsp:spPr>
        <a:xfrm>
          <a:off x="5671332" y="2175763"/>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latin typeface="Calibri Light" panose="020F0302020204030204"/>
            </a:rPr>
            <a:t>Meet</a:t>
          </a:r>
          <a:r>
            <a:rPr lang="en-US" sz="1500" b="1" kern="1200"/>
            <a:t> the ongoing </a:t>
          </a:r>
          <a:r>
            <a:rPr lang="en-US" sz="1500" b="1" kern="1200">
              <a:latin typeface="Calibri Light" panose="020F0302020204030204"/>
            </a:rPr>
            <a:t>customer</a:t>
          </a:r>
          <a:r>
            <a:rPr lang="en-US" sz="1500" b="1" kern="1200"/>
            <a:t> demands </a:t>
          </a:r>
        </a:p>
      </dsp:txBody>
      <dsp:txXfrm>
        <a:off x="5671332" y="2175763"/>
        <a:ext cx="2370489" cy="720000"/>
      </dsp:txXfrm>
    </dsp:sp>
    <dsp:sp modelId="{16745DE3-B267-46F1-B6EE-3743EB548DA1}">
      <dsp:nvSpPr>
        <dsp:cNvPr id="0" name=""/>
        <dsp:cNvSpPr/>
      </dsp:nvSpPr>
      <dsp:spPr>
        <a:xfrm>
          <a:off x="9108541" y="793641"/>
          <a:ext cx="1066720" cy="1066720"/>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3FA098-607B-42FF-BF79-20C1A55F3ECD}">
      <dsp:nvSpPr>
        <dsp:cNvPr id="0" name=""/>
        <dsp:cNvSpPr/>
      </dsp:nvSpPr>
      <dsp:spPr>
        <a:xfrm>
          <a:off x="8456657" y="2175763"/>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Answer critical business questions</a:t>
          </a:r>
        </a:p>
      </dsp:txBody>
      <dsp:txXfrm>
        <a:off x="8456657" y="2175763"/>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35F07-F44C-416C-BFD4-17775C2C3CE9}">
      <dsp:nvSpPr>
        <dsp:cNvPr id="0" name=""/>
        <dsp:cNvSpPr/>
      </dsp:nvSpPr>
      <dsp:spPr>
        <a:xfrm>
          <a:off x="0" y="624181"/>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Show ID</a:t>
          </a:r>
          <a:r>
            <a:rPr lang="en-US" sz="1700" kern="1200"/>
            <a:t>: Each show/movie is assigned a show id for ease of access </a:t>
          </a:r>
        </a:p>
      </dsp:txBody>
      <dsp:txXfrm>
        <a:off x="0" y="624181"/>
        <a:ext cx="2083304" cy="1249983"/>
      </dsp:txXfrm>
    </dsp:sp>
    <dsp:sp modelId="{1320CCF3-2326-4C64-8CD6-42322E87EA50}">
      <dsp:nvSpPr>
        <dsp:cNvPr id="0" name=""/>
        <dsp:cNvSpPr/>
      </dsp:nvSpPr>
      <dsp:spPr>
        <a:xfrm>
          <a:off x="2291635" y="624181"/>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Type</a:t>
          </a:r>
          <a:r>
            <a:rPr lang="en-US" sz="1700" kern="1200"/>
            <a:t>: categorizes the entry in to either a movie or a TV shows </a:t>
          </a:r>
        </a:p>
      </dsp:txBody>
      <dsp:txXfrm>
        <a:off x="2291635" y="624181"/>
        <a:ext cx="2083304" cy="1249983"/>
      </dsp:txXfrm>
    </dsp:sp>
    <dsp:sp modelId="{3DF7765C-ED71-4E8F-8D2D-E9FF99741773}">
      <dsp:nvSpPr>
        <dsp:cNvPr id="0" name=""/>
        <dsp:cNvSpPr/>
      </dsp:nvSpPr>
      <dsp:spPr>
        <a:xfrm>
          <a:off x="4583271" y="624181"/>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Title</a:t>
          </a:r>
          <a:r>
            <a:rPr lang="en-US" sz="1700" kern="1200"/>
            <a:t>: The title of the movie or TV show. </a:t>
          </a:r>
        </a:p>
      </dsp:txBody>
      <dsp:txXfrm>
        <a:off x="4583271" y="624181"/>
        <a:ext cx="2083304" cy="1249983"/>
      </dsp:txXfrm>
    </dsp:sp>
    <dsp:sp modelId="{B17EAC51-1EC1-4359-9E8F-CBB564E59B3E}">
      <dsp:nvSpPr>
        <dsp:cNvPr id="0" name=""/>
        <dsp:cNvSpPr/>
      </dsp:nvSpPr>
      <dsp:spPr>
        <a:xfrm>
          <a:off x="0" y="2082495"/>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Director</a:t>
          </a:r>
          <a:r>
            <a:rPr lang="en-US" sz="1700" kern="1200"/>
            <a:t>: Contains names of the director of that particular show/movie </a:t>
          </a:r>
        </a:p>
      </dsp:txBody>
      <dsp:txXfrm>
        <a:off x="0" y="2082495"/>
        <a:ext cx="2083304" cy="1249983"/>
      </dsp:txXfrm>
    </dsp:sp>
    <dsp:sp modelId="{4DC5CB5C-AA60-4901-B255-311AA58E022E}">
      <dsp:nvSpPr>
        <dsp:cNvPr id="0" name=""/>
        <dsp:cNvSpPr/>
      </dsp:nvSpPr>
      <dsp:spPr>
        <a:xfrm>
          <a:off x="2291635" y="2082495"/>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Cast</a:t>
          </a:r>
          <a:r>
            <a:rPr lang="en-US" sz="1700" kern="1200"/>
            <a:t>: lists the names of casts </a:t>
          </a:r>
        </a:p>
      </dsp:txBody>
      <dsp:txXfrm>
        <a:off x="2291635" y="2082495"/>
        <a:ext cx="2083304" cy="1249983"/>
      </dsp:txXfrm>
    </dsp:sp>
    <dsp:sp modelId="{33A18B6E-C43B-4426-ADAE-31085F8269E9}">
      <dsp:nvSpPr>
        <dsp:cNvPr id="0" name=""/>
        <dsp:cNvSpPr/>
      </dsp:nvSpPr>
      <dsp:spPr>
        <a:xfrm>
          <a:off x="4583271" y="2082495"/>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Country</a:t>
          </a:r>
          <a:r>
            <a:rPr lang="en-US" sz="1700" kern="1200"/>
            <a:t>: The country where the show/movie was produced </a:t>
          </a:r>
        </a:p>
      </dsp:txBody>
      <dsp:txXfrm>
        <a:off x="4583271" y="2082495"/>
        <a:ext cx="2083304" cy="1249983"/>
      </dsp:txXfrm>
    </dsp:sp>
    <dsp:sp modelId="{B7E0B429-89D6-46BA-AA64-30468FD36876}">
      <dsp:nvSpPr>
        <dsp:cNvPr id="0" name=""/>
        <dsp:cNvSpPr/>
      </dsp:nvSpPr>
      <dsp:spPr>
        <a:xfrm>
          <a:off x="1145817" y="3540808"/>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Date Added</a:t>
          </a:r>
          <a:r>
            <a:rPr lang="en-US" sz="1700" kern="1200"/>
            <a:t>: describes the date when it was added to Netflix </a:t>
          </a:r>
        </a:p>
      </dsp:txBody>
      <dsp:txXfrm>
        <a:off x="1145817" y="3540808"/>
        <a:ext cx="2083304" cy="1249983"/>
      </dsp:txXfrm>
    </dsp:sp>
    <dsp:sp modelId="{43021DCE-1583-43F1-A3A2-A6983D84AC89}">
      <dsp:nvSpPr>
        <dsp:cNvPr id="0" name=""/>
        <dsp:cNvSpPr/>
      </dsp:nvSpPr>
      <dsp:spPr>
        <a:xfrm>
          <a:off x="3437453" y="3540808"/>
          <a:ext cx="2083304" cy="1249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Release Year</a:t>
          </a:r>
          <a:r>
            <a:rPr lang="en-US" sz="1700" kern="1200"/>
            <a:t>: describes the year when the show was released </a:t>
          </a:r>
        </a:p>
      </dsp:txBody>
      <dsp:txXfrm>
        <a:off x="3437453" y="3540808"/>
        <a:ext cx="2083304" cy="12499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DEC52-D43F-45D4-9F85-5811DFDE145D}">
      <dsp:nvSpPr>
        <dsp:cNvPr id="0" name=""/>
        <dsp:cNvSpPr/>
      </dsp:nvSpPr>
      <dsp:spPr>
        <a:xfrm>
          <a:off x="203544" y="964"/>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Rating</a:t>
          </a:r>
          <a:r>
            <a:rPr lang="en-US" sz="1200" kern="1200"/>
            <a:t>: the ratings of the show are listed below. </a:t>
          </a:r>
        </a:p>
      </dsp:txBody>
      <dsp:txXfrm>
        <a:off x="203544" y="964"/>
        <a:ext cx="1960419" cy="1176251"/>
      </dsp:txXfrm>
    </dsp:sp>
    <dsp:sp modelId="{1788C85A-94FF-4F59-8BC2-E5918F003310}">
      <dsp:nvSpPr>
        <dsp:cNvPr id="0" name=""/>
        <dsp:cNvSpPr/>
      </dsp:nvSpPr>
      <dsp:spPr>
        <a:xfrm>
          <a:off x="2360005" y="964"/>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Rated G</a:t>
          </a:r>
          <a:r>
            <a:rPr lang="en-US" sz="1200" kern="1200"/>
            <a:t>: General audiences – All ages admitted. </a:t>
          </a:r>
        </a:p>
      </dsp:txBody>
      <dsp:txXfrm>
        <a:off x="2360005" y="964"/>
        <a:ext cx="1960419" cy="1176251"/>
      </dsp:txXfrm>
    </dsp:sp>
    <dsp:sp modelId="{15BF7357-B238-47C4-9215-8C925D7A4CD8}">
      <dsp:nvSpPr>
        <dsp:cNvPr id="0" name=""/>
        <dsp:cNvSpPr/>
      </dsp:nvSpPr>
      <dsp:spPr>
        <a:xfrm>
          <a:off x="4516466" y="964"/>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Rated PG</a:t>
          </a:r>
          <a:r>
            <a:rPr lang="en-US" sz="1200" kern="1200"/>
            <a:t>: Parental guidance suggested – Some material may not be suitable for children. </a:t>
          </a:r>
        </a:p>
      </dsp:txBody>
      <dsp:txXfrm>
        <a:off x="4516466" y="964"/>
        <a:ext cx="1960419" cy="1176251"/>
      </dsp:txXfrm>
    </dsp:sp>
    <dsp:sp modelId="{9557287E-B181-4B98-B9E6-BBBFCA7CDEDB}">
      <dsp:nvSpPr>
        <dsp:cNvPr id="0" name=""/>
        <dsp:cNvSpPr/>
      </dsp:nvSpPr>
      <dsp:spPr>
        <a:xfrm>
          <a:off x="203544" y="1373257"/>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Rated PG-13</a:t>
          </a:r>
          <a:r>
            <a:rPr lang="en-US" sz="1200" kern="1200"/>
            <a:t>: Parents strongly cautioned – Some material may be inappropriate for children under 13. </a:t>
          </a:r>
        </a:p>
      </dsp:txBody>
      <dsp:txXfrm>
        <a:off x="203544" y="1373257"/>
        <a:ext cx="1960419" cy="1176251"/>
      </dsp:txXfrm>
    </dsp:sp>
    <dsp:sp modelId="{5EEDA96F-E0CA-45FD-AE4F-39F60E8DF0C6}">
      <dsp:nvSpPr>
        <dsp:cNvPr id="0" name=""/>
        <dsp:cNvSpPr/>
      </dsp:nvSpPr>
      <dsp:spPr>
        <a:xfrm>
          <a:off x="2360005" y="1373257"/>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Rated R</a:t>
          </a:r>
          <a:r>
            <a:rPr lang="en-US" sz="1200" kern="1200"/>
            <a:t>: Restricted – Under 17 requires accompanying parent or adult guardian. </a:t>
          </a:r>
        </a:p>
      </dsp:txBody>
      <dsp:txXfrm>
        <a:off x="2360005" y="1373257"/>
        <a:ext cx="1960419" cy="1176251"/>
      </dsp:txXfrm>
    </dsp:sp>
    <dsp:sp modelId="{1C078728-68FE-49BA-94DC-BE5090A8C5E0}">
      <dsp:nvSpPr>
        <dsp:cNvPr id="0" name=""/>
        <dsp:cNvSpPr/>
      </dsp:nvSpPr>
      <dsp:spPr>
        <a:xfrm>
          <a:off x="4516466" y="1373257"/>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Rated NC-17</a:t>
          </a:r>
          <a:r>
            <a:rPr lang="en-US" sz="1200" kern="1200"/>
            <a:t>: Adults Only – No one 17 and under admitted. </a:t>
          </a:r>
        </a:p>
      </dsp:txBody>
      <dsp:txXfrm>
        <a:off x="4516466" y="1373257"/>
        <a:ext cx="1960419" cy="1176251"/>
      </dsp:txXfrm>
    </dsp:sp>
    <dsp:sp modelId="{3E314890-7287-49CD-8011-5113ABDDA4C8}">
      <dsp:nvSpPr>
        <dsp:cNvPr id="0" name=""/>
        <dsp:cNvSpPr/>
      </dsp:nvSpPr>
      <dsp:spPr>
        <a:xfrm>
          <a:off x="203544" y="2745550"/>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Duration</a:t>
          </a:r>
          <a:r>
            <a:rPr lang="en-US" sz="1200" kern="1200"/>
            <a:t>: the length of the show in minutes. </a:t>
          </a:r>
        </a:p>
      </dsp:txBody>
      <dsp:txXfrm>
        <a:off x="203544" y="2745550"/>
        <a:ext cx="1960419" cy="1176251"/>
      </dsp:txXfrm>
    </dsp:sp>
    <dsp:sp modelId="{47B4569E-3FA6-43F6-9783-F4C0D251DBB5}">
      <dsp:nvSpPr>
        <dsp:cNvPr id="0" name=""/>
        <dsp:cNvSpPr/>
      </dsp:nvSpPr>
      <dsp:spPr>
        <a:xfrm>
          <a:off x="2360005" y="2745550"/>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Listed In</a:t>
          </a:r>
          <a:r>
            <a:rPr lang="en-US" sz="1200" kern="1200"/>
            <a:t>: Describes under which genre the show or movie is being listed. </a:t>
          </a:r>
        </a:p>
      </dsp:txBody>
      <dsp:txXfrm>
        <a:off x="2360005" y="2745550"/>
        <a:ext cx="1960419" cy="1176251"/>
      </dsp:txXfrm>
    </dsp:sp>
    <dsp:sp modelId="{95E8413E-6F7E-41FF-912B-073F8CD8C906}">
      <dsp:nvSpPr>
        <dsp:cNvPr id="0" name=""/>
        <dsp:cNvSpPr/>
      </dsp:nvSpPr>
      <dsp:spPr>
        <a:xfrm>
          <a:off x="4516466" y="2745550"/>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Description</a:t>
          </a:r>
          <a:r>
            <a:rPr lang="en-US" sz="1200" kern="1200"/>
            <a:t>: A brief description of the movie or TV show. </a:t>
          </a:r>
        </a:p>
      </dsp:txBody>
      <dsp:txXfrm>
        <a:off x="4516466" y="2745550"/>
        <a:ext cx="1960419" cy="1176251"/>
      </dsp:txXfrm>
    </dsp:sp>
    <dsp:sp modelId="{3A9456CB-791A-4100-8E75-246F331AE10F}">
      <dsp:nvSpPr>
        <dsp:cNvPr id="0" name=""/>
        <dsp:cNvSpPr/>
      </dsp:nvSpPr>
      <dsp:spPr>
        <a:xfrm>
          <a:off x="2360005" y="4117844"/>
          <a:ext cx="1960419" cy="11762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One of the main reason why we used this data set is because it is suitable for our project objective and has more observation than other data sets available.  </a:t>
          </a:r>
        </a:p>
      </dsp:txBody>
      <dsp:txXfrm>
        <a:off x="2360005" y="4117844"/>
        <a:ext cx="1960419" cy="1176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D1C99-4FC6-41D0-9ADF-6E425C5219F0}">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F7B8F-E6DC-4617-A62A-03D4CD364C27}">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latin typeface="Calibri Light" panose="020F0302020204030204"/>
            </a:rPr>
            <a:t> </a:t>
          </a:r>
          <a:r>
            <a:rPr lang="en-US" sz="1900" kern="1200"/>
            <a:t>Data Proprietary or License Concerns</a:t>
          </a:r>
        </a:p>
      </dsp:txBody>
      <dsp:txXfrm>
        <a:off x="559800" y="3022743"/>
        <a:ext cx="4320000" cy="720000"/>
      </dsp:txXfrm>
    </dsp:sp>
    <dsp:sp modelId="{A677FC5D-4A6C-4E70-B557-853DC074EBB1}">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7E2243-625A-4120-98FE-2BEFB973C5FB}">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latin typeface="Calibri Light" panose="020F0302020204030204"/>
            </a:rPr>
            <a:t>This </a:t>
          </a:r>
          <a:r>
            <a:rPr lang="en-US" sz="1900" kern="1200"/>
            <a:t>data is available to the public and there are no concerns for utilizing this dataset.</a:t>
          </a:r>
          <a:r>
            <a:rPr lang="en-US" sz="1900" kern="1200">
              <a:latin typeface="Calibri Light" panose="020F0302020204030204"/>
            </a:rPr>
            <a:t> </a:t>
          </a:r>
          <a:endParaRPr lang="en-US" sz="1900" kern="1200"/>
        </a:p>
      </dsp:txBody>
      <dsp:txXfrm>
        <a:off x="5635800" y="3022743"/>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4D38E-F3EC-4C55-8C37-A178F474BBB2}">
      <dsp:nvSpPr>
        <dsp:cNvPr id="0" name=""/>
        <dsp:cNvSpPr/>
      </dsp:nvSpPr>
      <dsp:spPr>
        <a:xfrm>
          <a:off x="949746"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8B408-1B1C-44FD-AF75-320D4B184EB1}">
      <dsp:nvSpPr>
        <dsp:cNvPr id="0" name=""/>
        <dsp:cNvSpPr/>
      </dsp:nvSpPr>
      <dsp:spPr>
        <a:xfrm>
          <a:off x="1130730" y="181038"/>
          <a:ext cx="487265" cy="487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54127-C32F-4674-AE13-2B8753B112DF}">
      <dsp:nvSpPr>
        <dsp:cNvPr id="0" name=""/>
        <dsp:cNvSpPr/>
      </dsp:nvSpPr>
      <dsp:spPr>
        <a:xfrm>
          <a:off x="678269"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Accuracy </a:t>
          </a:r>
        </a:p>
      </dsp:txBody>
      <dsp:txXfrm>
        <a:off x="678269" y="1113804"/>
        <a:ext cx="1392187" cy="556875"/>
      </dsp:txXfrm>
    </dsp:sp>
    <dsp:sp modelId="{408795BE-3C2E-470C-9DF7-AD097DFB35E5}">
      <dsp:nvSpPr>
        <dsp:cNvPr id="0" name=""/>
        <dsp:cNvSpPr/>
      </dsp:nvSpPr>
      <dsp:spPr>
        <a:xfrm>
          <a:off x="2585566"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2690F5-C913-4F2E-ACBB-76B85700FA2C}">
      <dsp:nvSpPr>
        <dsp:cNvPr id="0" name=""/>
        <dsp:cNvSpPr/>
      </dsp:nvSpPr>
      <dsp:spPr>
        <a:xfrm>
          <a:off x="2766551" y="181038"/>
          <a:ext cx="487265" cy="487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D27DAE-CD0E-4CAA-AA08-DDAA31D4B16D}">
      <dsp:nvSpPr>
        <dsp:cNvPr id="0" name=""/>
        <dsp:cNvSpPr/>
      </dsp:nvSpPr>
      <dsp:spPr>
        <a:xfrm>
          <a:off x="2314090"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Reliability </a:t>
          </a:r>
        </a:p>
      </dsp:txBody>
      <dsp:txXfrm>
        <a:off x="2314090" y="1113804"/>
        <a:ext cx="1392187" cy="556875"/>
      </dsp:txXfrm>
    </dsp:sp>
    <dsp:sp modelId="{7D7BB206-0D00-4497-8513-6C1C4F14E2DB}">
      <dsp:nvSpPr>
        <dsp:cNvPr id="0" name=""/>
        <dsp:cNvSpPr/>
      </dsp:nvSpPr>
      <dsp:spPr>
        <a:xfrm>
          <a:off x="4221387"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B1019-6285-47F7-8205-DC5D0C86EAE5}">
      <dsp:nvSpPr>
        <dsp:cNvPr id="0" name=""/>
        <dsp:cNvSpPr/>
      </dsp:nvSpPr>
      <dsp:spPr>
        <a:xfrm>
          <a:off x="4402371" y="181038"/>
          <a:ext cx="487265" cy="4872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D317E0-47F8-4441-8511-82A34D379533}">
      <dsp:nvSpPr>
        <dsp:cNvPr id="0" name=""/>
        <dsp:cNvSpPr/>
      </dsp:nvSpPr>
      <dsp:spPr>
        <a:xfrm>
          <a:off x="3949910"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Consistency</a:t>
          </a:r>
        </a:p>
      </dsp:txBody>
      <dsp:txXfrm>
        <a:off x="3949910" y="1113804"/>
        <a:ext cx="1392187" cy="556875"/>
      </dsp:txXfrm>
    </dsp:sp>
    <dsp:sp modelId="{F65E720A-0A7B-446B-B0E5-AB4921D83AFD}">
      <dsp:nvSpPr>
        <dsp:cNvPr id="0" name=""/>
        <dsp:cNvSpPr/>
      </dsp:nvSpPr>
      <dsp:spPr>
        <a:xfrm>
          <a:off x="5857207"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362E3-9EB2-4517-AEBF-B83146193344}">
      <dsp:nvSpPr>
        <dsp:cNvPr id="0" name=""/>
        <dsp:cNvSpPr/>
      </dsp:nvSpPr>
      <dsp:spPr>
        <a:xfrm>
          <a:off x="6038191" y="181038"/>
          <a:ext cx="487265" cy="4872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A914E6-41BC-411F-96CB-BBB3472FE47E}">
      <dsp:nvSpPr>
        <dsp:cNvPr id="0" name=""/>
        <dsp:cNvSpPr/>
      </dsp:nvSpPr>
      <dsp:spPr>
        <a:xfrm>
          <a:off x="5585730"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Completeness </a:t>
          </a:r>
        </a:p>
      </dsp:txBody>
      <dsp:txXfrm>
        <a:off x="5585730" y="1113804"/>
        <a:ext cx="1392187" cy="556875"/>
      </dsp:txXfrm>
    </dsp:sp>
    <dsp:sp modelId="{A3024DF6-F8A4-4CA5-9B8B-5A15C1273F8B}">
      <dsp:nvSpPr>
        <dsp:cNvPr id="0" name=""/>
        <dsp:cNvSpPr/>
      </dsp:nvSpPr>
      <dsp:spPr>
        <a:xfrm>
          <a:off x="7493027"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FE2EE-D9D7-44ED-BDB7-8B978DAC45A6}">
      <dsp:nvSpPr>
        <dsp:cNvPr id="0" name=""/>
        <dsp:cNvSpPr/>
      </dsp:nvSpPr>
      <dsp:spPr>
        <a:xfrm>
          <a:off x="7674012" y="181038"/>
          <a:ext cx="487265" cy="4872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8EB409-0230-427D-B707-CB349529FEF5}">
      <dsp:nvSpPr>
        <dsp:cNvPr id="0" name=""/>
        <dsp:cNvSpPr/>
      </dsp:nvSpPr>
      <dsp:spPr>
        <a:xfrm>
          <a:off x="7221551"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Integrity </a:t>
          </a:r>
        </a:p>
      </dsp:txBody>
      <dsp:txXfrm>
        <a:off x="7221551" y="1113804"/>
        <a:ext cx="1392187" cy="556875"/>
      </dsp:txXfrm>
    </dsp:sp>
    <dsp:sp modelId="{A21B6FB9-ACC3-462B-8EC2-C42BB2572CA1}">
      <dsp:nvSpPr>
        <dsp:cNvPr id="0" name=""/>
        <dsp:cNvSpPr/>
      </dsp:nvSpPr>
      <dsp:spPr>
        <a:xfrm>
          <a:off x="9128848" y="54"/>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39A1F-C0A3-4838-98B6-81819F3BF9C4}">
      <dsp:nvSpPr>
        <dsp:cNvPr id="0" name=""/>
        <dsp:cNvSpPr/>
      </dsp:nvSpPr>
      <dsp:spPr>
        <a:xfrm>
          <a:off x="9309832" y="181038"/>
          <a:ext cx="487265" cy="4872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99DFD7-74ED-49DF-8916-B7ED03E79E72}">
      <dsp:nvSpPr>
        <dsp:cNvPr id="0" name=""/>
        <dsp:cNvSpPr/>
      </dsp:nvSpPr>
      <dsp:spPr>
        <a:xfrm>
          <a:off x="8857371" y="1113804"/>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Timeliness </a:t>
          </a:r>
        </a:p>
      </dsp:txBody>
      <dsp:txXfrm>
        <a:off x="8857371" y="1113804"/>
        <a:ext cx="1392187" cy="556875"/>
      </dsp:txXfrm>
    </dsp:sp>
    <dsp:sp modelId="{BA5A69A6-B496-4734-9C84-6C2384966D87}">
      <dsp:nvSpPr>
        <dsp:cNvPr id="0" name=""/>
        <dsp:cNvSpPr/>
      </dsp:nvSpPr>
      <dsp:spPr>
        <a:xfrm>
          <a:off x="5039297" y="2018725"/>
          <a:ext cx="849234" cy="84923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46A6E-DFDD-4E12-9C49-AB889F47FD39}">
      <dsp:nvSpPr>
        <dsp:cNvPr id="0" name=""/>
        <dsp:cNvSpPr/>
      </dsp:nvSpPr>
      <dsp:spPr>
        <a:xfrm>
          <a:off x="5220281" y="2199710"/>
          <a:ext cx="487265" cy="48726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DB1D55-68D8-49F4-B5BD-F7465BDD020B}">
      <dsp:nvSpPr>
        <dsp:cNvPr id="0" name=""/>
        <dsp:cNvSpPr/>
      </dsp:nvSpPr>
      <dsp:spPr>
        <a:xfrm>
          <a:off x="4767820" y="3132475"/>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Uniqueness </a:t>
          </a:r>
        </a:p>
      </dsp:txBody>
      <dsp:txXfrm>
        <a:off x="4767820" y="3132475"/>
        <a:ext cx="1392187" cy="5568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C114E-D8D6-405E-88FE-ADF573BB0C25}">
      <dsp:nvSpPr>
        <dsp:cNvPr id="0" name=""/>
        <dsp:cNvSpPr/>
      </dsp:nvSpPr>
      <dsp:spPr>
        <a:xfrm>
          <a:off x="3286" y="222448"/>
          <a:ext cx="3203971" cy="11083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a:t>Risk: </a:t>
          </a:r>
          <a:r>
            <a:rPr lang="en-US" sz="1700" kern="1200">
              <a:latin typeface="Calibri Light" panose="020F0302020204030204"/>
            </a:rPr>
            <a:t>Dataset appears </a:t>
          </a:r>
          <a:r>
            <a:rPr lang="en-US" sz="1700" kern="1200"/>
            <a:t>big in terms of records</a:t>
          </a:r>
          <a:r>
            <a:rPr lang="en-US" sz="1700" kern="1200">
              <a:latin typeface="Calibri Light" panose="020F0302020204030204"/>
            </a:rPr>
            <a:t>,</a:t>
          </a:r>
          <a:r>
            <a:rPr lang="en-US" sz="1700" kern="1200"/>
            <a:t> but it is sparse in terms of metadata.</a:t>
          </a:r>
          <a:r>
            <a:rPr lang="en-US" sz="1700" kern="1200">
              <a:latin typeface="Calibri Light" panose="020F0302020204030204"/>
            </a:rPr>
            <a:t> Missing and misplaced values in the dataset. </a:t>
          </a:r>
          <a:endParaRPr lang="en-US" sz="1700" kern="1200"/>
        </a:p>
      </dsp:txBody>
      <dsp:txXfrm>
        <a:off x="3286" y="222448"/>
        <a:ext cx="3203971" cy="1108341"/>
      </dsp:txXfrm>
    </dsp:sp>
    <dsp:sp modelId="{28AB0001-5663-4270-88D4-A62A6A6465F8}">
      <dsp:nvSpPr>
        <dsp:cNvPr id="0" name=""/>
        <dsp:cNvSpPr/>
      </dsp:nvSpPr>
      <dsp:spPr>
        <a:xfrm>
          <a:off x="3286" y="1330790"/>
          <a:ext cx="3203971" cy="23956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Probability: medium</a:t>
          </a:r>
        </a:p>
        <a:p>
          <a:pPr marL="171450" lvl="1" indent="-171450" algn="l" defTabSz="755650">
            <a:lnSpc>
              <a:spcPct val="90000"/>
            </a:lnSpc>
            <a:spcBef>
              <a:spcPct val="0"/>
            </a:spcBef>
            <a:spcAft>
              <a:spcPct val="15000"/>
            </a:spcAft>
            <a:buChar char="•"/>
          </a:pPr>
          <a:r>
            <a:rPr lang="en-US" sz="1700" kern="1200"/>
            <a:t>Impact: medium</a:t>
          </a:r>
        </a:p>
        <a:p>
          <a:pPr marL="171450" lvl="1" indent="-171450" algn="l" defTabSz="755650" rtl="0">
            <a:lnSpc>
              <a:spcPct val="90000"/>
            </a:lnSpc>
            <a:spcBef>
              <a:spcPct val="0"/>
            </a:spcBef>
            <a:spcAft>
              <a:spcPct val="15000"/>
            </a:spcAft>
            <a:buChar char="•"/>
          </a:pPr>
          <a:r>
            <a:rPr lang="en-US" sz="1700" kern="1200"/>
            <a:t>Mitigations:</a:t>
          </a:r>
          <a:r>
            <a:rPr lang="en-US" sz="1700" kern="1200">
              <a:latin typeface="Calibri Light" panose="020F0302020204030204"/>
            </a:rPr>
            <a:t> Detailed data cleaning </a:t>
          </a:r>
          <a:endParaRPr lang="en-US" sz="1700" kern="1200"/>
        </a:p>
      </dsp:txBody>
      <dsp:txXfrm>
        <a:off x="3286" y="1330790"/>
        <a:ext cx="3203971" cy="2395637"/>
      </dsp:txXfrm>
    </dsp:sp>
    <dsp:sp modelId="{37FE0DEE-E531-4B48-AA6A-B908E131F446}">
      <dsp:nvSpPr>
        <dsp:cNvPr id="0" name=""/>
        <dsp:cNvSpPr/>
      </dsp:nvSpPr>
      <dsp:spPr>
        <a:xfrm>
          <a:off x="3655814" y="222448"/>
          <a:ext cx="3203971" cy="11083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Risk: Failure to obtain appropriate data</a:t>
          </a:r>
        </a:p>
      </dsp:txBody>
      <dsp:txXfrm>
        <a:off x="3655814" y="222448"/>
        <a:ext cx="3203971" cy="1108341"/>
      </dsp:txXfrm>
    </dsp:sp>
    <dsp:sp modelId="{72B859E2-8E6E-429D-AE64-3B4FD00500DF}">
      <dsp:nvSpPr>
        <dsp:cNvPr id="0" name=""/>
        <dsp:cNvSpPr/>
      </dsp:nvSpPr>
      <dsp:spPr>
        <a:xfrm>
          <a:off x="3655814" y="1330790"/>
          <a:ext cx="3203971" cy="23956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Probability: low</a:t>
          </a:r>
        </a:p>
        <a:p>
          <a:pPr marL="171450" lvl="1" indent="-171450" algn="l" defTabSz="755650">
            <a:lnSpc>
              <a:spcPct val="90000"/>
            </a:lnSpc>
            <a:spcBef>
              <a:spcPct val="0"/>
            </a:spcBef>
            <a:spcAft>
              <a:spcPct val="15000"/>
            </a:spcAft>
            <a:buChar char="•"/>
          </a:pPr>
          <a:r>
            <a:rPr lang="en-US" sz="1700" kern="1200"/>
            <a:t>Impact: high</a:t>
          </a:r>
        </a:p>
        <a:p>
          <a:pPr marL="171450" lvl="1" indent="-171450" algn="l" defTabSz="755650" rtl="0">
            <a:lnSpc>
              <a:spcPct val="90000"/>
            </a:lnSpc>
            <a:spcBef>
              <a:spcPct val="0"/>
            </a:spcBef>
            <a:spcAft>
              <a:spcPct val="15000"/>
            </a:spcAft>
            <a:buChar char="•"/>
          </a:pPr>
          <a:r>
            <a:rPr lang="en-US" sz="1700" kern="1200"/>
            <a:t>Mitigation:</a:t>
          </a:r>
          <a:r>
            <a:rPr lang="en-US" sz="1700" kern="1200">
              <a:latin typeface="Calibri Light" panose="020F0302020204030204"/>
            </a:rPr>
            <a:t> </a:t>
          </a:r>
          <a:endParaRPr lang="en-US" sz="1700" kern="1200"/>
        </a:p>
        <a:p>
          <a:pPr marL="342900" lvl="2" indent="-171450" algn="l" defTabSz="755650" rtl="0">
            <a:lnSpc>
              <a:spcPct val="90000"/>
            </a:lnSpc>
            <a:spcBef>
              <a:spcPct val="0"/>
            </a:spcBef>
            <a:spcAft>
              <a:spcPct val="15000"/>
            </a:spcAft>
            <a:buChar char="•"/>
          </a:pPr>
          <a:r>
            <a:rPr lang="en-US" sz="1700" kern="1200"/>
            <a:t>Pursue Other data sources </a:t>
          </a:r>
        </a:p>
      </dsp:txBody>
      <dsp:txXfrm>
        <a:off x="3655814" y="1330790"/>
        <a:ext cx="3203971" cy="2395637"/>
      </dsp:txXfrm>
    </dsp:sp>
    <dsp:sp modelId="{A88B1CAF-A096-42F0-9EA9-9E88A347679D}">
      <dsp:nvSpPr>
        <dsp:cNvPr id="0" name=""/>
        <dsp:cNvSpPr/>
      </dsp:nvSpPr>
      <dsp:spPr>
        <a:xfrm>
          <a:off x="7308342" y="222448"/>
          <a:ext cx="3203971" cy="110834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Risk: Analytic methods fail</a:t>
          </a:r>
        </a:p>
      </dsp:txBody>
      <dsp:txXfrm>
        <a:off x="7308342" y="222448"/>
        <a:ext cx="3203971" cy="1108341"/>
      </dsp:txXfrm>
    </dsp:sp>
    <dsp:sp modelId="{2A827CBE-8C7D-4033-A8CB-9011A6AA06F8}">
      <dsp:nvSpPr>
        <dsp:cNvPr id="0" name=""/>
        <dsp:cNvSpPr/>
      </dsp:nvSpPr>
      <dsp:spPr>
        <a:xfrm>
          <a:off x="7308342" y="1330790"/>
          <a:ext cx="3203971" cy="239563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Probability: high for any one method-data combination</a:t>
          </a:r>
        </a:p>
        <a:p>
          <a:pPr marL="171450" lvl="1" indent="-171450" algn="l" defTabSz="755650">
            <a:lnSpc>
              <a:spcPct val="90000"/>
            </a:lnSpc>
            <a:spcBef>
              <a:spcPct val="0"/>
            </a:spcBef>
            <a:spcAft>
              <a:spcPct val="15000"/>
            </a:spcAft>
            <a:buChar char="•"/>
          </a:pPr>
          <a:r>
            <a:rPr lang="en-US" sz="1700" kern="1200"/>
            <a:t>Impact: medium</a:t>
          </a:r>
        </a:p>
        <a:p>
          <a:pPr marL="171450" lvl="1" indent="-171450" algn="l" defTabSz="755650">
            <a:lnSpc>
              <a:spcPct val="90000"/>
            </a:lnSpc>
            <a:spcBef>
              <a:spcPct val="0"/>
            </a:spcBef>
            <a:spcAft>
              <a:spcPct val="15000"/>
            </a:spcAft>
            <a:buChar char="•"/>
          </a:pPr>
          <a:r>
            <a:rPr lang="en-US" sz="1700" kern="1200"/>
            <a:t>Mitigations:</a:t>
          </a:r>
        </a:p>
        <a:p>
          <a:pPr marL="342900" lvl="2" indent="-171450" algn="l" defTabSz="755650">
            <a:lnSpc>
              <a:spcPct val="90000"/>
            </a:lnSpc>
            <a:spcBef>
              <a:spcPct val="0"/>
            </a:spcBef>
            <a:spcAft>
              <a:spcPct val="15000"/>
            </a:spcAft>
            <a:buChar char="•"/>
          </a:pPr>
          <a:r>
            <a:rPr lang="en-US" sz="1700" kern="1200"/>
            <a:t>Prototype early</a:t>
          </a:r>
        </a:p>
        <a:p>
          <a:pPr marL="342900" lvl="2" indent="-171450" algn="l" defTabSz="755650">
            <a:lnSpc>
              <a:spcPct val="90000"/>
            </a:lnSpc>
            <a:spcBef>
              <a:spcPct val="0"/>
            </a:spcBef>
            <a:spcAft>
              <a:spcPct val="15000"/>
            </a:spcAft>
            <a:buChar char="•"/>
          </a:pPr>
          <a:r>
            <a:rPr lang="en-US" sz="1700" kern="1200"/>
            <a:t>Apply multiple techniques</a:t>
          </a:r>
        </a:p>
        <a:p>
          <a:pPr marL="342900" lvl="2" indent="-171450" algn="l" defTabSz="755650">
            <a:lnSpc>
              <a:spcPct val="90000"/>
            </a:lnSpc>
            <a:spcBef>
              <a:spcPct val="0"/>
            </a:spcBef>
            <a:spcAft>
              <a:spcPct val="15000"/>
            </a:spcAft>
            <a:buChar char="•"/>
          </a:pPr>
          <a:r>
            <a:rPr lang="en-US" sz="1700" kern="1200"/>
            <a:t>Integrate</a:t>
          </a:r>
        </a:p>
        <a:p>
          <a:pPr marL="342900" lvl="2" indent="-171450" algn="l" defTabSz="755650">
            <a:lnSpc>
              <a:spcPct val="90000"/>
            </a:lnSpc>
            <a:spcBef>
              <a:spcPct val="0"/>
            </a:spcBef>
            <a:spcAft>
              <a:spcPct val="15000"/>
            </a:spcAft>
            <a:buChar char="•"/>
          </a:pPr>
          <a:r>
            <a:rPr lang="en-US" sz="1700" kern="1200"/>
            <a:t>Assess the best fit model</a:t>
          </a:r>
        </a:p>
      </dsp:txBody>
      <dsp:txXfrm>
        <a:off x="7308342" y="1330790"/>
        <a:ext cx="3203971" cy="2395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42C33-A8BA-4400-A0FE-B8CD834367AC}">
      <dsp:nvSpPr>
        <dsp:cNvPr id="0" name=""/>
        <dsp:cNvSpPr/>
      </dsp:nvSpPr>
      <dsp:spPr>
        <a:xfrm>
          <a:off x="205509"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6CDF6-5FA4-4E4B-88CB-03A3E6E4515B}">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072BF-8B97-49E3-8B60-D2A7CED15174}">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b="1" i="0" kern="1200"/>
            <a:t>What programming language</a:t>
          </a:r>
          <a:r>
            <a:rPr lang="en-IN" sz="1400" b="1" i="0" kern="1200">
              <a:latin typeface="Calibri Light" panose="020F0302020204030204"/>
            </a:rPr>
            <a:t> </a:t>
          </a:r>
          <a:r>
            <a:rPr lang="en-IN" sz="1400" b="1" i="0" kern="1200"/>
            <a:t>?</a:t>
          </a:r>
          <a:endParaRPr lang="en-US" sz="1400" kern="1200"/>
        </a:p>
      </dsp:txBody>
      <dsp:txXfrm>
        <a:off x="1312541" y="828340"/>
        <a:ext cx="2148945" cy="911674"/>
      </dsp:txXfrm>
    </dsp:sp>
    <dsp:sp modelId="{ECB167F9-B186-4501-BD52-C1EC73E215F8}">
      <dsp:nvSpPr>
        <dsp:cNvPr id="0" name=""/>
        <dsp:cNvSpPr/>
      </dsp:nvSpPr>
      <dsp:spPr>
        <a:xfrm>
          <a:off x="3835925"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2BA66-E515-4A27-BFFE-82AF3FF4CDA3}">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359CD-275E-4068-A545-5F55D6E1E6B9}">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R</a:t>
          </a:r>
          <a:r>
            <a:rPr lang="en-US" sz="1400" b="0" i="0" kern="1200"/>
            <a:t> Programming</a:t>
          </a:r>
          <a:r>
            <a:rPr lang="en-US" sz="1400" kern="1200"/>
            <a:t> </a:t>
          </a:r>
        </a:p>
      </dsp:txBody>
      <dsp:txXfrm>
        <a:off x="4942957" y="828340"/>
        <a:ext cx="2148945" cy="911674"/>
      </dsp:txXfrm>
    </dsp:sp>
    <dsp:sp modelId="{6302ED4C-6F70-4E2D-B1C2-590B7F8392CA}">
      <dsp:nvSpPr>
        <dsp:cNvPr id="0" name=""/>
        <dsp:cNvSpPr/>
      </dsp:nvSpPr>
      <dsp:spPr>
        <a:xfrm>
          <a:off x="7466341"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3CA1F-A920-440D-A09A-566E89E08848}">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E28550-126B-4A77-B463-20DF4997DB15}">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R is a strong tool for data visualization, time series analysis, classification, clustering, and more.</a:t>
          </a:r>
          <a:r>
            <a:rPr lang="en-US" sz="1400" kern="1200"/>
            <a:t> </a:t>
          </a:r>
        </a:p>
      </dsp:txBody>
      <dsp:txXfrm>
        <a:off x="8573374" y="828340"/>
        <a:ext cx="2148945" cy="911674"/>
      </dsp:txXfrm>
    </dsp:sp>
    <dsp:sp modelId="{40C700B3-AF2F-4E7C-884F-7DD493CC660F}">
      <dsp:nvSpPr>
        <dsp:cNvPr id="0" name=""/>
        <dsp:cNvSpPr/>
      </dsp:nvSpPr>
      <dsp:spPr>
        <a:xfrm>
          <a:off x="205509"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B579C-5C4E-4044-8EDA-E3896DD6A017}">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B1B7D-ECE9-4484-BBA7-C3964B1B399B}">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t>It's also an outstanding programming language for sophisticated statistical and graphical modeling.</a:t>
          </a:r>
          <a:endParaRPr lang="en-US" sz="1400" kern="1200"/>
        </a:p>
      </dsp:txBody>
      <dsp:txXfrm>
        <a:off x="1312541" y="2452790"/>
        <a:ext cx="2148945" cy="911674"/>
      </dsp:txXfrm>
    </dsp:sp>
    <dsp:sp modelId="{39134932-EBE0-4242-BBCC-80C3A40CF8AB}">
      <dsp:nvSpPr>
        <dsp:cNvPr id="0" name=""/>
        <dsp:cNvSpPr/>
      </dsp:nvSpPr>
      <dsp:spPr>
        <a:xfrm>
          <a:off x="3835925"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B6F50-5BEC-480B-A0BE-58C06B794E58}">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FD388-CD50-4203-98C3-948211C9CD06}">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Other tools, </a:t>
          </a:r>
          <a:r>
            <a:rPr lang="en-US" sz="1400" kern="1200" err="1"/>
            <a:t>Jupyter</a:t>
          </a:r>
          <a:r>
            <a:rPr lang="en-US" sz="1400" kern="1200"/>
            <a:t> notebook utilized through Anaconda Navigator to access R studio. </a:t>
          </a:r>
        </a:p>
      </dsp:txBody>
      <dsp:txXfrm>
        <a:off x="4942957" y="2452790"/>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DBAB7-9073-490D-BB29-F507F3B0F29B}"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F91F-7BF9-4B1D-ABB2-8A18D66668E6}" type="slidenum">
              <a:rPr lang="en-US" smtClean="0"/>
              <a:t>‹#›</a:t>
            </a:fld>
            <a:endParaRPr lang="en-US"/>
          </a:p>
        </p:txBody>
      </p:sp>
    </p:spTree>
    <p:extLst>
      <p:ext uri="{BB962C8B-B14F-4D97-AF65-F5344CB8AC3E}">
        <p14:creationId xmlns:p14="http://schemas.microsoft.com/office/powerpoint/2010/main" val="61643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Suggest we concentrate on Metadata and NLP and NOT Externals other than what results from associations between metadata and content</a:t>
            </a:r>
          </a:p>
          <a:p>
            <a:endParaRPr lang="en-US"/>
          </a:p>
        </p:txBody>
      </p:sp>
      <p:sp>
        <p:nvSpPr>
          <p:cNvPr id="4" name="Slide Number Placeholder 3"/>
          <p:cNvSpPr>
            <a:spLocks noGrp="1"/>
          </p:cNvSpPr>
          <p:nvPr>
            <p:ph type="sldNum" sz="quarter" idx="10"/>
          </p:nvPr>
        </p:nvSpPr>
        <p:spPr/>
        <p:txBody>
          <a:bodyPr/>
          <a:lstStyle/>
          <a:p>
            <a:fld id="{299F7350-8B16-47C9-9CA1-63AAAACE8782}" type="slidenum">
              <a:rPr lang="en-US" smtClean="0"/>
              <a:t>10</a:t>
            </a:fld>
            <a:endParaRPr lang="en-US"/>
          </a:p>
        </p:txBody>
      </p:sp>
    </p:spTree>
    <p:extLst>
      <p:ext uri="{BB962C8B-B14F-4D97-AF65-F5344CB8AC3E}">
        <p14:creationId xmlns:p14="http://schemas.microsoft.com/office/powerpoint/2010/main" val="3644178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626BF2-C429-4888-8607-738CC9DDDD12}"/>
              </a:ext>
            </a:extLst>
          </p:cNvPr>
          <p:cNvSpPr>
            <a:spLocks noGrp="1"/>
          </p:cNvSpPr>
          <p:nvPr>
            <p:ph type="subTitle" idx="1"/>
          </p:nvPr>
        </p:nvSpPr>
        <p:spPr>
          <a:xfrm>
            <a:off x="838200" y="3536724"/>
            <a:ext cx="5492620" cy="1655762"/>
          </a:xfrm>
        </p:spPr>
        <p:txBody>
          <a:bodyPr>
            <a:normAutofit/>
          </a:bodyPr>
          <a:lstStyle>
            <a:lvl1pPr marL="0" indent="0" algn="l">
              <a:buNone/>
              <a:defRPr sz="2800">
                <a:solidFill>
                  <a:srgbClr val="FFCC3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06909098-BCE6-468E-8C73-8FAD2BF1765B}"/>
              </a:ext>
            </a:extLst>
          </p:cNvPr>
          <p:cNvSpPr>
            <a:spLocks noGrp="1"/>
          </p:cNvSpPr>
          <p:nvPr>
            <p:ph type="ctrTitle"/>
          </p:nvPr>
        </p:nvSpPr>
        <p:spPr>
          <a:xfrm>
            <a:off x="838200" y="802432"/>
            <a:ext cx="5492620" cy="2203677"/>
          </a:xfrm>
        </p:spPr>
        <p:txBody>
          <a:bodyPr anchor="t"/>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282294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BBF7C21A-B889-4A6E-B51F-B0F799CCCF61}"/>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Picture Placeholder 2">
            <a:extLst>
              <a:ext uri="{FF2B5EF4-FFF2-40B4-BE49-F238E27FC236}">
                <a16:creationId xmlns:a16="http://schemas.microsoft.com/office/drawing/2014/main" id="{348EE639-0007-456A-BAB4-6C4F0C0B5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69061BE-7322-4175-8D2A-F69E6C895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07598149-BD54-445A-A155-A6F498CED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42240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67516204-D174-45B3-81C2-D323DF455D03}"/>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Vertical Text Placeholder 2">
            <a:extLst>
              <a:ext uri="{FF2B5EF4-FFF2-40B4-BE49-F238E27FC236}">
                <a16:creationId xmlns:a16="http://schemas.microsoft.com/office/drawing/2014/main" id="{2BB620D0-09B9-46A1-9CEB-EA8593BD53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A2B01E-2810-4024-9DE3-8CB98778DD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429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3DF47E-6BCC-CD4C-9893-6F9DB31E9925}"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D6E39-4156-F74F-A266-289F9D7958A6}" type="slidenum">
              <a:rPr lang="en-US" smtClean="0"/>
              <a:t>‹#›</a:t>
            </a:fld>
            <a:endParaRPr lang="en-US"/>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B7DD7C25-8F30-4A55-8419-5619CA4BB09B}"/>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Content Placeholder 2">
            <a:extLst>
              <a:ext uri="{FF2B5EF4-FFF2-40B4-BE49-F238E27FC236}">
                <a16:creationId xmlns:a16="http://schemas.microsoft.com/office/drawing/2014/main" id="{E9009347-1DF8-4561-B392-ADA71A20E8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620FB69-94D0-4FE2-A9CB-2E8A02081C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150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890DE-6280-4C14-8B1A-71C00576A320}"/>
              </a:ext>
            </a:extLst>
          </p:cNvPr>
          <p:cNvSpPr>
            <a:spLocks noGrp="1"/>
          </p:cNvSpPr>
          <p:nvPr>
            <p:ph type="body" idx="1"/>
          </p:nvPr>
        </p:nvSpPr>
        <p:spPr>
          <a:xfrm>
            <a:off x="694064" y="4846638"/>
            <a:ext cx="10352761" cy="1629318"/>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 name="Title 1">
            <a:extLst>
              <a:ext uri="{FF2B5EF4-FFF2-40B4-BE49-F238E27FC236}">
                <a16:creationId xmlns:a16="http://schemas.microsoft.com/office/drawing/2014/main" id="{7904E8D6-3DFA-49EE-B381-4C214EFE50E6}"/>
              </a:ext>
            </a:extLst>
          </p:cNvPr>
          <p:cNvSpPr>
            <a:spLocks noGrp="1"/>
          </p:cNvSpPr>
          <p:nvPr>
            <p:ph type="title"/>
          </p:nvPr>
        </p:nvSpPr>
        <p:spPr>
          <a:xfrm>
            <a:off x="531225" y="4045907"/>
            <a:ext cx="10515600" cy="691933"/>
          </a:xfrm>
        </p:spPr>
        <p:txBody>
          <a:bodyPr anchor="b">
            <a:noAutofit/>
          </a:bodyPr>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19591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890DE-6280-4C14-8B1A-71C00576A320}"/>
              </a:ext>
            </a:extLst>
          </p:cNvPr>
          <p:cNvSpPr>
            <a:spLocks noGrp="1"/>
          </p:cNvSpPr>
          <p:nvPr>
            <p:ph type="body" idx="1" hasCustomPrompt="1"/>
          </p:nvPr>
        </p:nvSpPr>
        <p:spPr>
          <a:xfrm>
            <a:off x="838200" y="4864295"/>
            <a:ext cx="7504134" cy="1500187"/>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n-lt"/>
                <a:ea typeface="ＭＳ Ｐゴシック" charset="0"/>
              </a:rPr>
              <a:t>Click to edit Master subtitle style</a:t>
            </a:r>
          </a:p>
        </p:txBody>
      </p:sp>
      <p:sp>
        <p:nvSpPr>
          <p:cNvPr id="2" name="Title 1">
            <a:extLst>
              <a:ext uri="{FF2B5EF4-FFF2-40B4-BE49-F238E27FC236}">
                <a16:creationId xmlns:a16="http://schemas.microsoft.com/office/drawing/2014/main" id="{7904E8D6-3DFA-49EE-B381-4C214EFE50E6}"/>
              </a:ext>
            </a:extLst>
          </p:cNvPr>
          <p:cNvSpPr>
            <a:spLocks noGrp="1"/>
          </p:cNvSpPr>
          <p:nvPr>
            <p:ph type="title" hasCustomPrompt="1"/>
          </p:nvPr>
        </p:nvSpPr>
        <p:spPr>
          <a:xfrm>
            <a:off x="122724" y="4057812"/>
            <a:ext cx="10515600" cy="531651"/>
          </a:xfrm>
        </p:spPr>
        <p:txBody>
          <a:bodyPr anchor="b">
            <a:normAutofit/>
          </a:bodyPr>
          <a:lstStyle>
            <a:lvl1pPr>
              <a:defRPr sz="2800" b="1">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186929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E8D6-3DFA-49EE-B381-4C214EFE50E6}"/>
              </a:ext>
            </a:extLst>
          </p:cNvPr>
          <p:cNvSpPr>
            <a:spLocks noGrp="1"/>
          </p:cNvSpPr>
          <p:nvPr>
            <p:ph type="title" hasCustomPrompt="1"/>
          </p:nvPr>
        </p:nvSpPr>
        <p:spPr>
          <a:xfrm>
            <a:off x="0" y="493518"/>
            <a:ext cx="10515600" cy="531651"/>
          </a:xfrm>
        </p:spPr>
        <p:txBody>
          <a:bodyPr anchor="b">
            <a:normAutofit/>
          </a:bodyPr>
          <a:lstStyle>
            <a:lvl1pPr>
              <a:defRPr sz="2800" b="1">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647903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6E2111EB-2EF3-472B-B5D1-ACBAF066B528}"/>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4" name="Content Placeholder 3">
            <a:extLst>
              <a:ext uri="{FF2B5EF4-FFF2-40B4-BE49-F238E27FC236}">
                <a16:creationId xmlns:a16="http://schemas.microsoft.com/office/drawing/2014/main" id="{B5241CED-C6CB-40CC-9379-936C49E69E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0DA0B74-29A1-446A-878B-CEE87706BC6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81D5B35-D807-4DE5-BA25-742E698BF7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42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8FA1C50B-1266-4D20-B584-DF8D9F5829B1}"/>
              </a:ext>
            </a:extLst>
          </p:cNvPr>
          <p:cNvSpPr>
            <a:spLocks noGrp="1"/>
          </p:cNvSpPr>
          <p:nvPr>
            <p:ph type="ftr" sz="quarter" idx="10"/>
          </p:nvPr>
        </p:nvSpPr>
        <p:spPr>
          <a:xfrm>
            <a:off x="7239000" y="6292502"/>
            <a:ext cx="4114800" cy="365125"/>
          </a:xfrm>
          <a:prstGeom prst="rect">
            <a:avLst/>
          </a:prstGeom>
        </p:spPr>
        <p:txBody>
          <a:bodyPr/>
          <a:lstStyle>
            <a:lvl1pPr algn="r">
              <a:defRPr sz="1400" spc="150" baseline="0">
                <a:solidFill>
                  <a:schemeClr val="bg1">
                    <a:lumMod val="50000"/>
                  </a:schemeClr>
                </a:solidFill>
              </a:defRPr>
            </a:lvl1pPr>
          </a:lstStyle>
          <a:p>
            <a:r>
              <a:rPr lang="en-US"/>
              <a:t>GEORGE MASON UNIVERSITY</a:t>
            </a:r>
          </a:p>
        </p:txBody>
      </p:sp>
      <p:sp>
        <p:nvSpPr>
          <p:cNvPr id="6" name="Content Placeholder 5">
            <a:extLst>
              <a:ext uri="{FF2B5EF4-FFF2-40B4-BE49-F238E27FC236}">
                <a16:creationId xmlns:a16="http://schemas.microsoft.com/office/drawing/2014/main" id="{4DD4A299-5AEE-4473-88D5-DE7ACA673B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E59AA6-029B-4239-980A-C07DB2AF8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31B8B-3E67-4A71-AA3A-A4CE2567C3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3DB9CF8-1169-456E-A3E2-DF576D78D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015953B9-94EE-4EAC-8F2E-E1627AA74774}"/>
              </a:ext>
            </a:extLst>
          </p:cNvPr>
          <p:cNvSpPr>
            <a:spLocks noGrp="1"/>
          </p:cNvSpPr>
          <p:nvPr>
            <p:ph type="title"/>
          </p:nvPr>
        </p:nvSpPr>
        <p:spPr>
          <a:xfrm>
            <a:off x="839788" y="365125"/>
            <a:ext cx="10515600" cy="1325563"/>
          </a:xfrm>
        </p:spPr>
        <p:txBody>
          <a:bodyPr/>
          <a:lstStyle/>
          <a:p>
            <a:r>
              <a:rPr lang="en-US"/>
              <a:t>Click to edit Master title style</a:t>
            </a:r>
          </a:p>
        </p:txBody>
      </p:sp>
    </p:spTree>
    <p:extLst>
      <p:ext uri="{BB962C8B-B14F-4D97-AF65-F5344CB8AC3E}">
        <p14:creationId xmlns:p14="http://schemas.microsoft.com/office/powerpoint/2010/main" val="102863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40126AC-8D97-4DE2-B3DA-26369DF8A181}"/>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2" name="Title 1">
            <a:extLst>
              <a:ext uri="{FF2B5EF4-FFF2-40B4-BE49-F238E27FC236}">
                <a16:creationId xmlns:a16="http://schemas.microsoft.com/office/drawing/2014/main" id="{506F9D4D-0BCA-483A-95BD-DE4F2706CC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5237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60F4A0ED-F78D-4E25-A27F-3FE64BC64783}"/>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Content Placeholder 2">
            <a:extLst>
              <a:ext uri="{FF2B5EF4-FFF2-40B4-BE49-F238E27FC236}">
                <a16:creationId xmlns:a16="http://schemas.microsoft.com/office/drawing/2014/main" id="{26B03BB2-1967-4D91-BCCA-9CB2E9415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ACA6B3-26B5-4C58-9C99-BAFF7419D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16B0B8EF-AE6F-4A7E-AE8A-454F7B29A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37565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12C08BE9-E2FF-4547-84A3-F8D710C37378}"/>
              </a:ext>
            </a:extLst>
          </p:cNvPr>
          <p:cNvSpPr>
            <a:spLocks noGrp="1"/>
          </p:cNvSpPr>
          <p:nvPr>
            <p:ph type="ftr" sz="quarter" idx="3"/>
          </p:nvPr>
        </p:nvSpPr>
        <p:spPr>
          <a:xfrm>
            <a:off x="7239000" y="6311900"/>
            <a:ext cx="4114800" cy="365125"/>
          </a:xfrm>
          <a:prstGeom prst="rect">
            <a:avLst/>
          </a:prstGeom>
        </p:spPr>
        <p:txBody>
          <a:bodyPr/>
          <a:lstStyle>
            <a:lvl1pPr>
              <a:defRPr sz="1400" spc="150" baseline="0">
                <a:solidFill>
                  <a:schemeClr val="bg1">
                    <a:lumMod val="50000"/>
                  </a:schemeClr>
                </a:solidFill>
              </a:defRPr>
            </a:lvl1pPr>
          </a:lstStyle>
          <a:p>
            <a:pPr algn="r"/>
            <a:r>
              <a:rPr lang="en-US"/>
              <a:t>GEORGE MASON UNIVERSITY</a:t>
            </a:r>
          </a:p>
        </p:txBody>
      </p:sp>
      <p:sp>
        <p:nvSpPr>
          <p:cNvPr id="3" name="Text Placeholder 2">
            <a:extLst>
              <a:ext uri="{FF2B5EF4-FFF2-40B4-BE49-F238E27FC236}">
                <a16:creationId xmlns:a16="http://schemas.microsoft.com/office/drawing/2014/main" id="{5C3541C3-51CD-44DC-AA98-E4969E41A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081C55C5-CF07-4139-ACC9-E239E1E07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842662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6" r:id="rId9"/>
    <p:sldLayoutId id="2147483657" r:id="rId10"/>
    <p:sldLayoutId id="2147483658" r:id="rId11"/>
    <p:sldLayoutId id="2147483662" r:id="rId12"/>
  </p:sldLayoutIdLst>
  <p:hf sldNum="0"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shivamb/netflix-shows?resource=downloa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dhruvildave/netflix-top-10-tv-shows-and-films" TargetMode="External"/><Relationship Id="rId2" Type="http://schemas.openxmlformats.org/officeDocument/2006/relationships/hyperlink" Target="https://www.netflix.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pranavc93.shinyapps.io/FlexDashboardNetflix/"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dhruvildave/netflix-top-10-tv-shows-and-film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a:t>Team Eagles</a:t>
            </a:r>
          </a:p>
        </p:txBody>
      </p:sp>
      <p:sp>
        <p:nvSpPr>
          <p:cNvPr id="3" name="Subtitle 2"/>
          <p:cNvSpPr>
            <a:spLocks noGrp="1"/>
          </p:cNvSpPr>
          <p:nvPr>
            <p:ph type="subTitle" idx="1"/>
          </p:nvPr>
        </p:nvSpPr>
        <p:spPr>
          <a:xfrm>
            <a:off x="838200" y="2753141"/>
            <a:ext cx="6400800" cy="1930826"/>
          </a:xfrm>
        </p:spPr>
        <p:txBody>
          <a:bodyPr vert="horz" lIns="91440" tIns="45720" rIns="91440" bIns="45720" rtlCol="0" anchor="t">
            <a:noAutofit/>
          </a:bodyPr>
          <a:lstStyle/>
          <a:p>
            <a:r>
              <a:rPr lang="en-US">
                <a:ea typeface="Calibri"/>
                <a:cs typeface="Calibri"/>
              </a:rPr>
              <a:t>EDA On Netflix Dataset</a:t>
            </a:r>
          </a:p>
          <a:p>
            <a:r>
              <a:rPr lang="en-US"/>
              <a:t>CS504-001 Team Project</a:t>
            </a:r>
          </a:p>
          <a:p>
            <a:r>
              <a:rPr lang="en-US"/>
              <a:t>Spring 2022</a:t>
            </a:r>
          </a:p>
        </p:txBody>
      </p:sp>
    </p:spTree>
    <p:extLst>
      <p:ext uri="{BB962C8B-B14F-4D97-AF65-F5344CB8AC3E}">
        <p14:creationId xmlns:p14="http://schemas.microsoft.com/office/powerpoint/2010/main" val="425975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6" y="548640"/>
            <a:ext cx="9543405" cy="1188720"/>
          </a:xfrm>
        </p:spPr>
        <p:txBody>
          <a:bodyPr anchorCtr="0">
            <a:normAutofit/>
          </a:bodyPr>
          <a:lstStyle/>
          <a:p>
            <a:r>
              <a:rPr lang="en-US">
                <a:solidFill>
                  <a:schemeClr val="tx1">
                    <a:lumMod val="85000"/>
                    <a:lumOff val="15000"/>
                  </a:schemeClr>
                </a:solidFill>
              </a:rPr>
              <a:t>Potential Analytics</a:t>
            </a:r>
          </a:p>
        </p:txBody>
      </p:sp>
      <p:sp>
        <p:nvSpPr>
          <p:cNvPr id="3" name="Content Placeholder 2"/>
          <p:cNvSpPr>
            <a:spLocks noGrp="1"/>
          </p:cNvSpPr>
          <p:nvPr>
            <p:ph idx="1"/>
          </p:nvPr>
        </p:nvSpPr>
        <p:spPr>
          <a:xfrm>
            <a:off x="669515" y="1711329"/>
            <a:ext cx="9564498" cy="4040467"/>
          </a:xfrm>
        </p:spPr>
        <p:txBody>
          <a:bodyPr anchor="ctr">
            <a:normAutofit/>
          </a:bodyPr>
          <a:lstStyle/>
          <a:p>
            <a:r>
              <a:rPr lang="en-US" sz="2400">
                <a:ea typeface="+mn-lt"/>
                <a:cs typeface="+mn-lt"/>
              </a:rPr>
              <a:t>Should Netflix Produce more TV shows or Movies</a:t>
            </a:r>
          </a:p>
          <a:p>
            <a:r>
              <a:rPr lang="en-US" sz="2400">
                <a:ea typeface="+mn-lt"/>
                <a:cs typeface="+mn-lt"/>
              </a:rPr>
              <a:t> </a:t>
            </a:r>
            <a:r>
              <a:rPr lang="en-US" sz="2400"/>
              <a:t>Observation of growth in content over the year </a:t>
            </a:r>
            <a:endParaRPr lang="en-US" sz="2400">
              <a:ea typeface="+mn-lt"/>
              <a:cs typeface="+mn-lt"/>
            </a:endParaRPr>
          </a:p>
          <a:p>
            <a:r>
              <a:rPr lang="en-US" sz="2400"/>
              <a:t>Identify which countries contribute more content </a:t>
            </a:r>
            <a:endParaRPr lang="en-US" sz="2400">
              <a:ea typeface="+mn-lt"/>
              <a:cs typeface="+mn-lt"/>
            </a:endParaRPr>
          </a:p>
          <a:p>
            <a:r>
              <a:rPr lang="en-US" sz="2400"/>
              <a:t>Identify the distribution of movie duration (identify the correlation between those features) </a:t>
            </a:r>
            <a:endParaRPr lang="en-US" sz="2400">
              <a:ea typeface="+mn-lt"/>
              <a:cs typeface="+mn-lt"/>
            </a:endParaRPr>
          </a:p>
          <a:p>
            <a:r>
              <a:rPr lang="en-US" sz="2400"/>
              <a:t>Identify the correlation between attributes</a:t>
            </a:r>
            <a:endParaRPr lang="en-US"/>
          </a:p>
          <a:p>
            <a:r>
              <a:rPr lang="en-US" sz="2400">
                <a:solidFill>
                  <a:schemeClr val="tx1">
                    <a:lumMod val="85000"/>
                    <a:lumOff val="15000"/>
                  </a:schemeClr>
                </a:solidFill>
              </a:rPr>
              <a:t>Build an interactive Dashboard using R shiny or R Markdown</a:t>
            </a:r>
            <a:endParaRPr lang="en-US" sz="2400">
              <a:solidFill>
                <a:schemeClr val="tx1">
                  <a:lumMod val="85000"/>
                  <a:lumOff val="15000"/>
                </a:schemeClr>
              </a:solidFill>
              <a:cs typeface="Calibri"/>
            </a:endParaRPr>
          </a:p>
          <a:p>
            <a:pPr marL="0" indent="0">
              <a:buNone/>
            </a:pPr>
            <a:endParaRPr lang="en-US" sz="2400">
              <a:solidFill>
                <a:schemeClr val="tx1">
                  <a:lumMod val="85000"/>
                  <a:lumOff val="15000"/>
                </a:schemeClr>
              </a:solidFill>
            </a:endParaRP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89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93AF9-CA85-4FC2-89C3-ED80F02D5DC3}"/>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 Data Set Description </a:t>
            </a:r>
            <a:br>
              <a:rPr lang="en-US" sz="3400">
                <a:solidFill>
                  <a:srgbClr val="FFFFFF"/>
                </a:solidFill>
              </a:rPr>
            </a:br>
            <a:endParaRPr lang="en-US" sz="3400">
              <a:solidFill>
                <a:srgbClr val="FFFFFF"/>
              </a:solidFill>
            </a:endParaRPr>
          </a:p>
        </p:txBody>
      </p:sp>
      <p:sp>
        <p:nvSpPr>
          <p:cNvPr id="3" name="Content Placeholder 2">
            <a:extLst>
              <a:ext uri="{FF2B5EF4-FFF2-40B4-BE49-F238E27FC236}">
                <a16:creationId xmlns:a16="http://schemas.microsoft.com/office/drawing/2014/main" id="{8D66D24E-74A0-4FB3-A1E2-20A7C5880C10}"/>
              </a:ext>
            </a:extLst>
          </p:cNvPr>
          <p:cNvSpPr>
            <a:spLocks noGrp="1"/>
          </p:cNvSpPr>
          <p:nvPr>
            <p:ph idx="1"/>
          </p:nvPr>
        </p:nvSpPr>
        <p:spPr>
          <a:xfrm>
            <a:off x="692727" y="2318197"/>
            <a:ext cx="10402903" cy="4002012"/>
          </a:xfrm>
        </p:spPr>
        <p:txBody>
          <a:bodyPr vert="horz" lIns="91440" tIns="45720" rIns="91440" bIns="45720" rtlCol="0" anchor="ctr">
            <a:noAutofit/>
          </a:bodyPr>
          <a:lstStyle/>
          <a:p>
            <a:pPr marL="0" indent="0">
              <a:buNone/>
            </a:pPr>
            <a:endParaRPr lang="en-US" sz="2400" b="1" dirty="0"/>
          </a:p>
          <a:p>
            <a:pPr marL="0" indent="0">
              <a:buNone/>
            </a:pPr>
            <a:r>
              <a:rPr lang="en-US" sz="2400" b="1" dirty="0"/>
              <a:t>Data Set Name </a:t>
            </a:r>
            <a:endParaRPr lang="en-US" sz="2400" b="1" dirty="0">
              <a:ea typeface="Calibri"/>
              <a:cs typeface="Calibri"/>
            </a:endParaRPr>
          </a:p>
          <a:p>
            <a:pPr marL="0" indent="0">
              <a:buNone/>
            </a:pPr>
            <a:r>
              <a:rPr lang="en-US" sz="2400" dirty="0"/>
              <a:t> </a:t>
            </a:r>
            <a:r>
              <a:rPr lang="en-US" sz="2400" i="0" dirty="0">
                <a:effectLst/>
                <a:latin typeface="Calibri"/>
                <a:cs typeface="Calibri"/>
              </a:rPr>
              <a:t>Netflix </a:t>
            </a:r>
            <a:r>
              <a:rPr lang="en-US" sz="2400" dirty="0">
                <a:latin typeface="Calibri"/>
                <a:cs typeface="Calibri"/>
              </a:rPr>
              <a:t>Titles dataset on </a:t>
            </a:r>
            <a:r>
              <a:rPr lang="en-US" sz="2400" i="0" dirty="0">
                <a:effectLst/>
                <a:latin typeface="Calibri"/>
                <a:cs typeface="Calibri"/>
              </a:rPr>
              <a:t>TV Shows and Films</a:t>
            </a:r>
            <a:endParaRPr lang="en-US" sz="2400" dirty="0">
              <a:latin typeface="Calibri"/>
              <a:ea typeface="Calibri"/>
              <a:cs typeface="Calibri"/>
            </a:endParaRPr>
          </a:p>
          <a:p>
            <a:pPr marL="0" indent="0">
              <a:buNone/>
            </a:pPr>
            <a:r>
              <a:rPr lang="en-US" sz="2400" b="1" dirty="0"/>
              <a:t>Data Set Location:</a:t>
            </a:r>
            <a:endParaRPr lang="en-US" sz="2400" b="1" dirty="0">
              <a:ea typeface="Calibri"/>
              <a:cs typeface="Calibri"/>
            </a:endParaRPr>
          </a:p>
          <a:p>
            <a:pPr marL="0" indent="0">
              <a:buNone/>
            </a:pPr>
            <a:r>
              <a:rPr lang="en-US" sz="2400" dirty="0"/>
              <a:t> </a:t>
            </a:r>
            <a:r>
              <a:rPr lang="en-US" sz="2400" b="0" i="0" u="sng" strike="noStrike" dirty="0">
                <a:effectLst/>
                <a:latin typeface="Calibri"/>
                <a:cs typeface="Calibri"/>
                <a:hlinkClick r:id="rId2"/>
              </a:rPr>
              <a:t>Kaggle</a:t>
            </a:r>
            <a:r>
              <a:rPr lang="en-US" sz="2400" dirty="0">
                <a:latin typeface="Calibri"/>
                <a:cs typeface="Calibri"/>
              </a:rPr>
              <a:t> </a:t>
            </a:r>
            <a:endParaRPr lang="en-US" sz="2400" dirty="0">
              <a:ea typeface="Calibri"/>
              <a:cs typeface="Calibri"/>
            </a:endParaRPr>
          </a:p>
          <a:p>
            <a:pPr marL="0" indent="0">
              <a:buNone/>
            </a:pPr>
            <a:r>
              <a:rPr lang="en-US" sz="2400" dirty="0"/>
              <a:t> </a:t>
            </a:r>
            <a:r>
              <a:rPr lang="en-US" sz="2400" b="1" dirty="0"/>
              <a:t>Data Set Description </a:t>
            </a:r>
            <a:endParaRPr lang="en-US" sz="2400" b="1" dirty="0">
              <a:ea typeface="Calibri"/>
              <a:cs typeface="Calibri"/>
            </a:endParaRPr>
          </a:p>
          <a:p>
            <a:pPr marL="0" indent="0">
              <a:buNone/>
            </a:pPr>
            <a:r>
              <a:rPr lang="en-US" sz="2400" b="0" i="0" dirty="0">
                <a:effectLst/>
                <a:latin typeface="Calibri"/>
                <a:cs typeface="Calibri"/>
              </a:rPr>
              <a:t>This dataset contains data collected from Netflix </a:t>
            </a:r>
            <a:r>
              <a:rPr lang="en-US" sz="2400" dirty="0">
                <a:latin typeface="Calibri"/>
                <a:cs typeface="Calibri"/>
              </a:rPr>
              <a:t>starting </a:t>
            </a:r>
            <a:r>
              <a:rPr lang="en-US" sz="2400" b="0" i="0" dirty="0">
                <a:effectLst/>
                <a:latin typeface="Calibri"/>
                <a:cs typeface="Calibri"/>
              </a:rPr>
              <a:t>from the  3</a:t>
            </a:r>
            <a:r>
              <a:rPr lang="en-US" sz="2400" b="0" i="0" baseline="30000" dirty="0">
                <a:effectLst/>
                <a:latin typeface="Calibri"/>
                <a:cs typeface="Calibri"/>
              </a:rPr>
              <a:t>rd</a:t>
            </a:r>
            <a:r>
              <a:rPr lang="en-US" sz="2400" b="0" i="0" dirty="0">
                <a:effectLst/>
                <a:latin typeface="Calibri"/>
                <a:cs typeface="Calibri"/>
              </a:rPr>
              <a:t> of</a:t>
            </a:r>
            <a:r>
              <a:rPr lang="en-US" sz="2400" dirty="0">
                <a:latin typeface="Calibri"/>
                <a:cs typeface="Calibri"/>
              </a:rPr>
              <a:t> </a:t>
            </a:r>
            <a:r>
              <a:rPr lang="en-US" sz="2400" b="0" i="0" dirty="0">
                <a:effectLst/>
                <a:latin typeface="Calibri"/>
                <a:cs typeface="Calibri"/>
              </a:rPr>
              <a:t> Jul 21 – 26</a:t>
            </a:r>
            <a:r>
              <a:rPr lang="en-US" sz="2400" b="0" i="0" baseline="30000" dirty="0">
                <a:effectLst/>
                <a:latin typeface="Calibri"/>
                <a:cs typeface="Calibri"/>
              </a:rPr>
              <a:t>th</a:t>
            </a:r>
            <a:r>
              <a:rPr lang="en-US" sz="2400" b="0" i="0" dirty="0">
                <a:effectLst/>
                <a:latin typeface="Calibri"/>
                <a:cs typeface="Calibri"/>
              </a:rPr>
              <a:t> of</a:t>
            </a:r>
            <a:r>
              <a:rPr lang="en-US" sz="2400" dirty="0">
                <a:latin typeface="Calibri"/>
                <a:cs typeface="Calibri"/>
              </a:rPr>
              <a:t> </a:t>
            </a:r>
            <a:r>
              <a:rPr lang="en-US" sz="2400" b="0" i="0" dirty="0">
                <a:effectLst/>
                <a:latin typeface="Calibri"/>
                <a:cs typeface="Calibri"/>
              </a:rPr>
              <a:t> Mar 22</a:t>
            </a:r>
            <a:endParaRPr lang="en-US" sz="2400" b="0" i="0" dirty="0">
              <a:effectLst/>
              <a:latin typeface="Calibri"/>
              <a:ea typeface="Calibri"/>
              <a:cs typeface="Calibri"/>
            </a:endParaRPr>
          </a:p>
          <a:p>
            <a:pPr marL="0" indent="0">
              <a:buNone/>
            </a:pPr>
            <a:r>
              <a:rPr lang="en-US" sz="2400" dirty="0"/>
              <a:t>This data set is updated weekly</a:t>
            </a:r>
            <a:endParaRPr lang="en-US" sz="2400" dirty="0">
              <a:ea typeface="Calibri"/>
              <a:cs typeface="Calibri"/>
            </a:endParaRPr>
          </a:p>
          <a:p>
            <a:pPr marL="0" indent="0" fontAlgn="base">
              <a:buNone/>
            </a:pPr>
            <a:r>
              <a:rPr lang="en-US" sz="2400" b="1" dirty="0"/>
              <a:t>Data Set License </a:t>
            </a:r>
            <a:endParaRPr lang="en-US" sz="2400" b="1" dirty="0">
              <a:ea typeface="Calibri"/>
              <a:cs typeface="Calibri"/>
            </a:endParaRPr>
          </a:p>
          <a:p>
            <a:pPr rtl="0" fontAlgn="base"/>
            <a:r>
              <a:rPr lang="en-US" sz="2400" b="0" i="0" dirty="0">
                <a:effectLst/>
                <a:latin typeface="Calibri"/>
                <a:cs typeface="Calibri"/>
              </a:rPr>
              <a:t>LICENSE </a:t>
            </a:r>
            <a:endParaRPr lang="en-US" sz="2400" b="0" i="0" dirty="0">
              <a:effectLst/>
              <a:latin typeface="Calibri"/>
              <a:ea typeface="Calibri"/>
              <a:cs typeface="Calibri"/>
            </a:endParaRPr>
          </a:p>
          <a:p>
            <a:pPr marL="0" indent="0" rtl="0" fontAlgn="base">
              <a:buNone/>
            </a:pPr>
            <a:r>
              <a:rPr lang="en-US" sz="2400" b="0" i="0" dirty="0">
                <a:effectLst/>
                <a:latin typeface="Calibri"/>
                <a:cs typeface="Calibri"/>
              </a:rPr>
              <a:t>Database: Open Database, Contents: © Original Authors  </a:t>
            </a:r>
            <a:endParaRPr lang="en-US" sz="2400" b="0" i="0" dirty="0">
              <a:effectLst/>
              <a:latin typeface="Calibri"/>
              <a:ea typeface="Calibri"/>
              <a:cs typeface="Calibri"/>
            </a:endParaRPr>
          </a:p>
          <a:p>
            <a:pPr marL="0" indent="0">
              <a:buNone/>
            </a:pPr>
            <a:endParaRPr lang="en-US" sz="2400" dirty="0">
              <a:ea typeface="Calibri"/>
              <a:cs typeface="Calibri"/>
            </a:endParaRPr>
          </a:p>
        </p:txBody>
      </p:sp>
    </p:spTree>
    <p:extLst>
      <p:ext uri="{BB962C8B-B14F-4D97-AF65-F5344CB8AC3E}">
        <p14:creationId xmlns:p14="http://schemas.microsoft.com/office/powerpoint/2010/main" val="205507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8021-C1D6-4024-8C2D-8F8C954680E4}"/>
              </a:ext>
            </a:extLst>
          </p:cNvPr>
          <p:cNvSpPr>
            <a:spLocks noGrp="1"/>
          </p:cNvSpPr>
          <p:nvPr>
            <p:ph type="title"/>
          </p:nvPr>
        </p:nvSpPr>
        <p:spPr>
          <a:xfrm>
            <a:off x="1101436" y="2113433"/>
            <a:ext cx="2870908" cy="2437169"/>
          </a:xfrm>
        </p:spPr>
        <p:txBody>
          <a:bodyPr vert="horz" lIns="91440" tIns="45720" rIns="91440" bIns="45720" rtlCol="0" anchor="ctr">
            <a:normAutofit/>
          </a:bodyPr>
          <a:lstStyle/>
          <a:p>
            <a:pPr algn="r"/>
            <a:r>
              <a:rPr lang="en-US" kern="1200">
                <a:solidFill>
                  <a:schemeClr val="accent1"/>
                </a:solidFill>
                <a:latin typeface="+mj-lt"/>
                <a:ea typeface="+mj-ea"/>
                <a:cs typeface="+mj-cs"/>
              </a:rPr>
              <a:t>Data Set Description </a:t>
            </a:r>
          </a:p>
        </p:txBody>
      </p:sp>
      <p:cxnSp>
        <p:nvCxnSpPr>
          <p:cNvPr id="54" name="Straight Connector 5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8E993F49-A0BA-42D7-B333-57AC2868C190}"/>
              </a:ext>
            </a:extLst>
          </p:cNvPr>
          <p:cNvSpPr>
            <a:spLocks noGrp="1"/>
          </p:cNvSpPr>
          <p:nvPr>
            <p:ph idx="1"/>
          </p:nvPr>
        </p:nvSpPr>
        <p:spPr>
          <a:xfrm>
            <a:off x="4976030" y="963507"/>
            <a:ext cx="6250940" cy="2304627"/>
          </a:xfrm>
        </p:spPr>
        <p:txBody>
          <a:bodyPr vert="horz" lIns="91440" tIns="45720" rIns="91440" bIns="45720" rtlCol="0" anchor="b">
            <a:normAutofit/>
          </a:bodyPr>
          <a:lstStyle/>
          <a:p>
            <a:pPr marL="0"/>
            <a:endParaRPr lang="en-US" sz="2000"/>
          </a:p>
          <a:p>
            <a:pPr marL="0"/>
            <a:endParaRPr lang="en-US" sz="2000" b="0" i="0">
              <a:effectLst/>
            </a:endParaRPr>
          </a:p>
          <a:p>
            <a:pPr marL="0" fontAlgn="base"/>
            <a:endParaRPr lang="en-US" sz="2000" b="0" i="0">
              <a:effectLst/>
            </a:endParaRPr>
          </a:p>
          <a:p>
            <a:endParaRPr lang="en-US" sz="2000"/>
          </a:p>
        </p:txBody>
      </p:sp>
      <p:graphicFrame>
        <p:nvGraphicFramePr>
          <p:cNvPr id="56" name="TextBox 4">
            <a:extLst>
              <a:ext uri="{FF2B5EF4-FFF2-40B4-BE49-F238E27FC236}">
                <a16:creationId xmlns:a16="http://schemas.microsoft.com/office/drawing/2014/main" id="{A4A3A0EB-C4A4-E4C2-A5CB-ADDBC0BACC5B}"/>
              </a:ext>
            </a:extLst>
          </p:cNvPr>
          <p:cNvGraphicFramePr/>
          <p:nvPr>
            <p:extLst>
              <p:ext uri="{D42A27DB-BD31-4B8C-83A1-F6EECF244321}">
                <p14:modId xmlns:p14="http://schemas.microsoft.com/office/powerpoint/2010/main" val="4249187999"/>
              </p:ext>
            </p:extLst>
          </p:nvPr>
        </p:nvGraphicFramePr>
        <p:xfrm>
          <a:off x="4865193" y="867448"/>
          <a:ext cx="6666576" cy="5414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894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8021-C1D6-4024-8C2D-8F8C954680E4}"/>
              </a:ext>
            </a:extLst>
          </p:cNvPr>
          <p:cNvSpPr>
            <a:spLocks noGrp="1"/>
          </p:cNvSpPr>
          <p:nvPr>
            <p:ph type="title"/>
          </p:nvPr>
        </p:nvSpPr>
        <p:spPr>
          <a:xfrm>
            <a:off x="1530927" y="2695324"/>
            <a:ext cx="2940181" cy="1342660"/>
          </a:xfrm>
        </p:spPr>
        <p:txBody>
          <a:bodyPr vert="horz" lIns="91440" tIns="45720" rIns="91440" bIns="45720" rtlCol="0" anchor="ctr">
            <a:normAutofit/>
          </a:bodyPr>
          <a:lstStyle/>
          <a:p>
            <a:pPr algn="r"/>
            <a:r>
              <a:rPr lang="en-US" kern="1200">
                <a:solidFill>
                  <a:schemeClr val="accent1"/>
                </a:solidFill>
                <a:latin typeface="+mj-lt"/>
                <a:ea typeface="+mj-ea"/>
                <a:cs typeface="+mj-cs"/>
              </a:rPr>
              <a:t>Data Set Description </a:t>
            </a:r>
          </a:p>
        </p:txBody>
      </p:sp>
      <p:cxnSp>
        <p:nvCxnSpPr>
          <p:cNvPr id="54" name="Straight Connector 5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8E993F49-A0BA-42D7-B333-57AC2868C190}"/>
              </a:ext>
            </a:extLst>
          </p:cNvPr>
          <p:cNvSpPr>
            <a:spLocks noGrp="1"/>
          </p:cNvSpPr>
          <p:nvPr>
            <p:ph idx="1"/>
          </p:nvPr>
        </p:nvSpPr>
        <p:spPr>
          <a:xfrm>
            <a:off x="4976030" y="963507"/>
            <a:ext cx="6250940" cy="2304627"/>
          </a:xfrm>
        </p:spPr>
        <p:txBody>
          <a:bodyPr vert="horz" lIns="91440" tIns="45720" rIns="91440" bIns="45720" rtlCol="0" anchor="b">
            <a:normAutofit/>
          </a:bodyPr>
          <a:lstStyle/>
          <a:p>
            <a:pPr marL="0"/>
            <a:endParaRPr lang="en-US" sz="2000"/>
          </a:p>
          <a:p>
            <a:pPr marL="0"/>
            <a:endParaRPr lang="en-US" sz="2000" b="0" i="0">
              <a:effectLst/>
            </a:endParaRPr>
          </a:p>
          <a:p>
            <a:pPr marL="0" fontAlgn="base"/>
            <a:endParaRPr lang="en-US" sz="2000" b="0" i="0">
              <a:effectLst/>
            </a:endParaRPr>
          </a:p>
          <a:p>
            <a:endParaRPr lang="en-US" sz="2000"/>
          </a:p>
        </p:txBody>
      </p:sp>
      <p:graphicFrame>
        <p:nvGraphicFramePr>
          <p:cNvPr id="56" name="TextBox 4">
            <a:extLst>
              <a:ext uri="{FF2B5EF4-FFF2-40B4-BE49-F238E27FC236}">
                <a16:creationId xmlns:a16="http://schemas.microsoft.com/office/drawing/2014/main" id="{BBF38EA6-A464-ED7C-4E05-57995780E709}"/>
              </a:ext>
            </a:extLst>
          </p:cNvPr>
          <p:cNvGraphicFramePr/>
          <p:nvPr>
            <p:extLst>
              <p:ext uri="{D42A27DB-BD31-4B8C-83A1-F6EECF244321}">
                <p14:modId xmlns:p14="http://schemas.microsoft.com/office/powerpoint/2010/main" val="2979976972"/>
              </p:ext>
            </p:extLst>
          </p:nvPr>
        </p:nvGraphicFramePr>
        <p:xfrm>
          <a:off x="4546540" y="494331"/>
          <a:ext cx="6680430" cy="5295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728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B8009-2616-4EE7-8E52-76741E489C2F}"/>
              </a:ext>
            </a:extLst>
          </p:cNvPr>
          <p:cNvSpPr>
            <a:spLocks noGrp="1"/>
          </p:cNvSpPr>
          <p:nvPr>
            <p:ph type="title"/>
          </p:nvPr>
        </p:nvSpPr>
        <p:spPr>
          <a:xfrm>
            <a:off x="838200" y="556995"/>
            <a:ext cx="10515600" cy="1133693"/>
          </a:xfrm>
        </p:spPr>
        <p:txBody>
          <a:bodyPr>
            <a:normAutofit/>
          </a:bodyPr>
          <a:lstStyle/>
          <a:p>
            <a:r>
              <a:rPr lang="en-US" sz="5200">
                <a:ea typeface="+mj-lt"/>
                <a:cs typeface="+mj-lt"/>
              </a:rPr>
              <a:t> Data Sources</a:t>
            </a:r>
            <a:endParaRPr lang="en-US" sz="5200"/>
          </a:p>
        </p:txBody>
      </p:sp>
      <p:graphicFrame>
        <p:nvGraphicFramePr>
          <p:cNvPr id="5" name="Content Placeholder 2">
            <a:extLst>
              <a:ext uri="{FF2B5EF4-FFF2-40B4-BE49-F238E27FC236}">
                <a16:creationId xmlns:a16="http://schemas.microsoft.com/office/drawing/2014/main" id="{1C4FD362-328A-2BF1-D7A1-C7F58EF9DEB8}"/>
              </a:ext>
            </a:extLst>
          </p:cNvPr>
          <p:cNvGraphicFramePr>
            <a:graphicFrameLocks noGrp="1"/>
          </p:cNvGraphicFramePr>
          <p:nvPr>
            <p:ph idx="1"/>
            <p:extLst>
              <p:ext uri="{D42A27DB-BD31-4B8C-83A1-F6EECF244321}">
                <p14:modId xmlns:p14="http://schemas.microsoft.com/office/powerpoint/2010/main" val="31819884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050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39E499-6002-426F-8CF4-8AB4FD929420}"/>
              </a:ext>
            </a:extLst>
          </p:cNvPr>
          <p:cNvSpPr>
            <a:spLocks noGrp="1"/>
          </p:cNvSpPr>
          <p:nvPr>
            <p:ph type="title"/>
          </p:nvPr>
        </p:nvSpPr>
        <p:spPr>
          <a:xfrm>
            <a:off x="1137036" y="548640"/>
            <a:ext cx="9543405" cy="1188720"/>
          </a:xfrm>
        </p:spPr>
        <p:txBody>
          <a:bodyPr>
            <a:normAutofit/>
          </a:bodyPr>
          <a:lstStyle/>
          <a:p>
            <a:r>
              <a:rPr lang="en-US" sz="3700">
                <a:solidFill>
                  <a:schemeClr val="tx1">
                    <a:lumMod val="85000"/>
                    <a:lumOff val="15000"/>
                  </a:schemeClr>
                </a:solidFill>
              </a:rPr>
              <a:t> Data Sources</a:t>
            </a:r>
            <a:br>
              <a:rPr lang="en-US" sz="3700">
                <a:solidFill>
                  <a:schemeClr val="tx1">
                    <a:lumMod val="85000"/>
                    <a:lumOff val="15000"/>
                  </a:schemeClr>
                </a:solidFill>
              </a:rPr>
            </a:b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E5BB97D8-5F17-4BEF-9280-D8EA762CC5B6}"/>
              </a:ext>
            </a:extLst>
          </p:cNvPr>
          <p:cNvSpPr>
            <a:spLocks noGrp="1"/>
          </p:cNvSpPr>
          <p:nvPr>
            <p:ph idx="1"/>
          </p:nvPr>
        </p:nvSpPr>
        <p:spPr>
          <a:xfrm>
            <a:off x="586388" y="1503511"/>
            <a:ext cx="9980134" cy="4663921"/>
          </a:xfrm>
        </p:spPr>
        <p:txBody>
          <a:bodyPr vert="horz" lIns="91440" tIns="45720" rIns="91440" bIns="45720" rtlCol="0" anchor="ctr">
            <a:noAutofit/>
          </a:bodyPr>
          <a:lstStyle/>
          <a:p>
            <a:pPr marL="0" indent="0">
              <a:buNone/>
            </a:pPr>
            <a:endParaRPr lang="en-US" sz="2000" b="1">
              <a:solidFill>
                <a:schemeClr val="tx1">
                  <a:lumMod val="85000"/>
                  <a:lumOff val="15000"/>
                </a:schemeClr>
              </a:solidFill>
              <a:latin typeface="Calibri"/>
              <a:ea typeface="Calibri"/>
              <a:cs typeface="Calibri"/>
            </a:endParaRPr>
          </a:p>
          <a:p>
            <a:pPr marL="0" indent="0">
              <a:buNone/>
            </a:pPr>
            <a:endParaRPr lang="en-US" sz="2000" b="1">
              <a:solidFill>
                <a:schemeClr val="tx1">
                  <a:lumMod val="85000"/>
                  <a:lumOff val="15000"/>
                </a:schemeClr>
              </a:solidFill>
              <a:latin typeface="Calibri"/>
              <a:ea typeface="Calibri"/>
              <a:cs typeface="Calibri"/>
            </a:endParaRPr>
          </a:p>
          <a:p>
            <a:pPr marL="0" indent="0">
              <a:buNone/>
            </a:pPr>
            <a:r>
              <a:rPr lang="en-US" sz="2000" b="1">
                <a:solidFill>
                  <a:schemeClr val="tx1">
                    <a:lumMod val="85000"/>
                    <a:lumOff val="15000"/>
                  </a:schemeClr>
                </a:solidFill>
                <a:latin typeface="Calibri"/>
                <a:cs typeface="Calibri"/>
              </a:rPr>
              <a:t>Data Source Name </a:t>
            </a:r>
            <a:endParaRPr lang="en-US" sz="2000" b="1">
              <a:solidFill>
                <a:schemeClr val="tx1">
                  <a:lumMod val="85000"/>
                  <a:lumOff val="15000"/>
                </a:schemeClr>
              </a:solidFill>
              <a:latin typeface="Calibri"/>
              <a:ea typeface="Calibri"/>
              <a:cs typeface="Calibri"/>
            </a:endParaRPr>
          </a:p>
          <a:p>
            <a:pPr marL="0" indent="0">
              <a:buNone/>
            </a:pPr>
            <a:r>
              <a:rPr lang="en-US" sz="2000">
                <a:solidFill>
                  <a:schemeClr val="tx1">
                    <a:lumMod val="85000"/>
                    <a:lumOff val="15000"/>
                  </a:schemeClr>
                </a:solidFill>
                <a:latin typeface="Calibri"/>
                <a:cs typeface="Calibri"/>
              </a:rPr>
              <a:t>Netflix</a:t>
            </a:r>
            <a:endParaRPr lang="en-US" sz="2000">
              <a:solidFill>
                <a:schemeClr val="tx1">
                  <a:lumMod val="85000"/>
                  <a:lumOff val="15000"/>
                </a:schemeClr>
              </a:solidFill>
              <a:latin typeface="Calibri"/>
              <a:ea typeface="Calibri"/>
              <a:cs typeface="Calibri"/>
            </a:endParaRPr>
          </a:p>
          <a:p>
            <a:pPr marL="0" indent="0" rtl="0" fontAlgn="base">
              <a:buNone/>
            </a:pPr>
            <a:r>
              <a:rPr lang="en-US" sz="2000" b="1" i="0">
                <a:solidFill>
                  <a:schemeClr val="tx1">
                    <a:lumMod val="85000"/>
                    <a:lumOff val="15000"/>
                  </a:schemeClr>
                </a:solidFill>
                <a:effectLst/>
                <a:latin typeface="Calibri"/>
                <a:cs typeface="Calibri"/>
              </a:rPr>
              <a:t>SOURCES </a:t>
            </a:r>
            <a:endParaRPr lang="en-US" sz="2000" b="1" i="0">
              <a:solidFill>
                <a:schemeClr val="tx1">
                  <a:lumMod val="85000"/>
                  <a:lumOff val="15000"/>
                </a:schemeClr>
              </a:solidFill>
              <a:effectLst/>
              <a:latin typeface="Calibri"/>
              <a:ea typeface="Calibri"/>
              <a:cs typeface="Calibri"/>
            </a:endParaRPr>
          </a:p>
          <a:p>
            <a:pPr marL="0" indent="0" rtl="0" fontAlgn="base">
              <a:buNone/>
            </a:pPr>
            <a:r>
              <a:rPr lang="en-US" sz="2000" b="0" i="0">
                <a:solidFill>
                  <a:schemeClr val="tx1">
                    <a:lumMod val="85000"/>
                    <a:lumOff val="15000"/>
                  </a:schemeClr>
                </a:solidFill>
                <a:effectLst/>
                <a:latin typeface="Calibri"/>
                <a:cs typeface="Calibri"/>
                <a:hlinkClick r:id="rId2">
                  <a:extLst>
                    <a:ext uri="{A12FA001-AC4F-418D-AE19-62706E023703}">
                      <ahyp:hlinkClr xmlns:ahyp="http://schemas.microsoft.com/office/drawing/2018/hyperlinkcolor" val="tx"/>
                    </a:ext>
                  </a:extLst>
                </a:hlinkClick>
              </a:rPr>
              <a:t>https://www.netflix.com/</a:t>
            </a:r>
            <a:endParaRPr lang="en-US" sz="2000" b="0" i="0">
              <a:solidFill>
                <a:schemeClr val="tx1">
                  <a:lumMod val="85000"/>
                  <a:lumOff val="15000"/>
                </a:schemeClr>
              </a:solidFill>
              <a:effectLst/>
              <a:latin typeface="Calibri"/>
              <a:ea typeface="Calibri"/>
              <a:cs typeface="Calibri"/>
            </a:endParaRPr>
          </a:p>
          <a:p>
            <a:pPr marL="0" indent="0" fontAlgn="base">
              <a:buNone/>
            </a:pPr>
            <a:r>
              <a:rPr lang="en-US" sz="2000" u="sng">
                <a:solidFill>
                  <a:schemeClr val="tx1">
                    <a:lumMod val="85000"/>
                    <a:lumOff val="15000"/>
                  </a:schemeClr>
                </a:solidFill>
                <a:latin typeface="Calibri"/>
                <a:cs typeface="Calibri"/>
              </a:rPr>
              <a:t>https://www.kaggle.com/datasets/shivamb/netflix-shows </a:t>
            </a:r>
            <a:endParaRPr lang="en-US" sz="2000" u="sng">
              <a:solidFill>
                <a:schemeClr val="tx1">
                  <a:lumMod val="85000"/>
                  <a:lumOff val="15000"/>
                </a:schemeClr>
              </a:solidFill>
              <a:latin typeface="Calibri"/>
              <a:ea typeface="Calibri"/>
              <a:cs typeface="Calibri"/>
            </a:endParaRPr>
          </a:p>
          <a:p>
            <a:pPr marL="0" indent="0" fontAlgn="base">
              <a:buNone/>
            </a:pPr>
            <a:r>
              <a:rPr lang="en-IN" sz="2000">
                <a:solidFill>
                  <a:schemeClr val="tx1">
                    <a:lumMod val="85000"/>
                    <a:lumOff val="15000"/>
                  </a:schemeClr>
                </a:solidFill>
                <a:latin typeface="Calibri"/>
                <a:cs typeface="Calibri"/>
                <a:hlinkClick r:id="rId3">
                  <a:extLst>
                    <a:ext uri="{A12FA001-AC4F-418D-AE19-62706E023703}">
                      <ahyp:hlinkClr xmlns:ahyp="http://schemas.microsoft.com/office/drawing/2018/hyperlinkcolor" val="tx"/>
                    </a:ext>
                  </a:extLst>
                </a:hlinkClick>
              </a:rPr>
              <a:t>https://www.kaggle.com/datasets/dhruvildave/netflix-top-10-tv-shows-and-films </a:t>
            </a:r>
            <a:r>
              <a:rPr lang="en-US" sz="2000">
                <a:solidFill>
                  <a:schemeClr val="tx1">
                    <a:lumMod val="85000"/>
                    <a:lumOff val="15000"/>
                  </a:schemeClr>
                </a:solidFill>
                <a:latin typeface="Calibri"/>
                <a:cs typeface="Calibri"/>
              </a:rPr>
              <a:t> </a:t>
            </a:r>
            <a:endParaRPr lang="en-US" sz="2000">
              <a:solidFill>
                <a:schemeClr val="tx1">
                  <a:lumMod val="85000"/>
                  <a:lumOff val="15000"/>
                </a:schemeClr>
              </a:solidFill>
              <a:latin typeface="Calibri"/>
              <a:ea typeface="Calibri"/>
              <a:cs typeface="Calibri"/>
            </a:endParaRPr>
          </a:p>
          <a:p>
            <a:pPr marL="0" indent="0" rtl="0" fontAlgn="base">
              <a:buNone/>
            </a:pPr>
            <a:r>
              <a:rPr lang="en-US" sz="2000" b="1" i="0">
                <a:solidFill>
                  <a:schemeClr val="tx1">
                    <a:lumMod val="85000"/>
                    <a:lumOff val="15000"/>
                  </a:schemeClr>
                </a:solidFill>
                <a:effectLst/>
                <a:latin typeface="Calibri"/>
                <a:cs typeface="Calibri"/>
              </a:rPr>
              <a:t>COLLECTION METHODOLOGY </a:t>
            </a:r>
            <a:endParaRPr lang="en-US" sz="2000" b="1" i="0">
              <a:solidFill>
                <a:schemeClr val="tx1">
                  <a:lumMod val="85000"/>
                  <a:lumOff val="15000"/>
                </a:schemeClr>
              </a:solidFill>
              <a:effectLst/>
              <a:latin typeface="Calibri"/>
              <a:ea typeface="Calibri"/>
              <a:cs typeface="Calibri"/>
            </a:endParaRPr>
          </a:p>
          <a:p>
            <a:pPr marL="0" indent="0" rtl="0" fontAlgn="base">
              <a:buNone/>
            </a:pPr>
            <a:r>
              <a:rPr lang="en-US" sz="2000" b="0" i="0">
                <a:solidFill>
                  <a:schemeClr val="tx1">
                    <a:lumMod val="85000"/>
                    <a:lumOff val="15000"/>
                  </a:schemeClr>
                </a:solidFill>
                <a:effectLst/>
                <a:latin typeface="Calibri"/>
                <a:cs typeface="Calibri"/>
              </a:rPr>
              <a:t>Data provided by Netflix </a:t>
            </a:r>
            <a:endParaRPr lang="en-US" sz="2000" b="0" i="0">
              <a:solidFill>
                <a:schemeClr val="tx1">
                  <a:lumMod val="85000"/>
                  <a:lumOff val="15000"/>
                </a:schemeClr>
              </a:solidFill>
              <a:effectLst/>
              <a:latin typeface="Calibri"/>
              <a:ea typeface="Calibri"/>
              <a:cs typeface="Calibri"/>
            </a:endParaRPr>
          </a:p>
          <a:p>
            <a:pPr marL="0" indent="0" fontAlgn="base">
              <a:buNone/>
            </a:pPr>
            <a:r>
              <a:rPr lang="en-US" sz="2000">
                <a:solidFill>
                  <a:schemeClr val="tx1">
                    <a:lumMod val="85000"/>
                    <a:lumOff val="15000"/>
                  </a:schemeClr>
                </a:solidFill>
                <a:latin typeface="Calibri"/>
                <a:cs typeface="Calibri"/>
              </a:rPr>
              <a:t>Netflix collects data such as viewing day, time, location and device used,  from each user. </a:t>
            </a:r>
            <a:endParaRPr lang="en-US" sz="2000">
              <a:solidFill>
                <a:schemeClr val="tx1">
                  <a:lumMod val="85000"/>
                  <a:lumOff val="15000"/>
                </a:schemeClr>
              </a:solidFill>
              <a:ea typeface="Calibri"/>
              <a:cs typeface="Calibri"/>
            </a:endParaRPr>
          </a:p>
          <a:p>
            <a:pPr marL="0" indent="0">
              <a:buNone/>
            </a:pPr>
            <a:r>
              <a:rPr lang="en-US" sz="2000">
                <a:solidFill>
                  <a:schemeClr val="tx1">
                    <a:lumMod val="85000"/>
                    <a:lumOff val="15000"/>
                  </a:schemeClr>
                </a:solidFill>
              </a:rPr>
              <a:t>Data is collected based on the legal consent of the users </a:t>
            </a:r>
            <a:endParaRPr lang="en-US" sz="2000">
              <a:solidFill>
                <a:schemeClr val="tx1">
                  <a:lumMod val="85000"/>
                  <a:lumOff val="15000"/>
                </a:schemeClr>
              </a:solidFill>
              <a:ea typeface="Calibri"/>
              <a:cs typeface="Calibri"/>
            </a:endParaRPr>
          </a:p>
          <a:p>
            <a:pPr marL="0" indent="0">
              <a:buNone/>
            </a:pPr>
            <a:r>
              <a:rPr lang="en-US" sz="2000" b="1">
                <a:solidFill>
                  <a:schemeClr val="tx1">
                    <a:lumMod val="85000"/>
                    <a:lumOff val="15000"/>
                  </a:schemeClr>
                </a:solidFill>
              </a:rPr>
              <a:t>Volume of Data Available</a:t>
            </a:r>
            <a:endParaRPr lang="en-US" sz="2000" b="1">
              <a:solidFill>
                <a:schemeClr val="tx1">
                  <a:lumMod val="85000"/>
                  <a:lumOff val="15000"/>
                </a:schemeClr>
              </a:solidFill>
              <a:ea typeface="Calibri"/>
              <a:cs typeface="Calibri"/>
            </a:endParaRPr>
          </a:p>
          <a:p>
            <a:pPr marL="0" indent="0">
              <a:buNone/>
            </a:pPr>
            <a:r>
              <a:rPr lang="en-US" sz="2000">
                <a:ea typeface="+mn-lt"/>
                <a:cs typeface="+mn-lt"/>
              </a:rPr>
              <a:t>7,787 rows and 12 columns </a:t>
            </a:r>
            <a:endParaRPr lang="en-US"/>
          </a:p>
          <a:p>
            <a:pPr marL="0" indent="0">
              <a:buNone/>
            </a:pPr>
            <a:endParaRPr lang="en-US" sz="2000" b="0" i="0">
              <a:solidFill>
                <a:schemeClr val="tx1">
                  <a:lumMod val="85000"/>
                  <a:lumOff val="15000"/>
                </a:schemeClr>
              </a:solidFill>
              <a:effectLst/>
              <a:latin typeface="Inter"/>
            </a:endParaRPr>
          </a:p>
          <a:p>
            <a:pPr marL="0" indent="0">
              <a:buNone/>
            </a:pPr>
            <a:endParaRPr lang="en-US" sz="2000">
              <a:solidFill>
                <a:schemeClr val="tx1">
                  <a:lumMod val="85000"/>
                  <a:lumOff val="15000"/>
                </a:schemeClr>
              </a:solidFill>
              <a:latin typeface="Inter"/>
              <a:ea typeface="Calibri"/>
              <a:cs typeface="Calibri"/>
            </a:endParaRPr>
          </a:p>
          <a:p>
            <a:pPr marL="0" indent="0">
              <a:buNone/>
            </a:pPr>
            <a:endParaRPr lang="en-US" sz="2000">
              <a:solidFill>
                <a:schemeClr val="tx1">
                  <a:lumMod val="85000"/>
                  <a:lumOff val="15000"/>
                </a:schemeClr>
              </a:solidFill>
              <a:ea typeface="Calibri"/>
              <a:cs typeface="Calibri"/>
            </a:endParaRPr>
          </a:p>
        </p:txBody>
      </p:sp>
      <p:sp>
        <p:nvSpPr>
          <p:cNvPr id="34"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3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7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7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8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8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675E9-2545-472D-B914-26C162729B17}"/>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br>
              <a:rPr lang="en-US" sz="3400" kern="1200"/>
            </a:br>
            <a:r>
              <a:rPr lang="en-US" sz="3400" kern="1200">
                <a:solidFill>
                  <a:srgbClr val="FFFFFF"/>
                </a:solidFill>
                <a:latin typeface="+mj-lt"/>
                <a:ea typeface="+mj-ea"/>
                <a:cs typeface="+mj-cs"/>
              </a:rPr>
              <a:t>Data Quality</a:t>
            </a:r>
            <a:br>
              <a:rPr lang="en-US" sz="3400" kern="1200"/>
            </a:br>
            <a:endParaRPr lang="en-US" sz="3400" kern="1200">
              <a:solidFill>
                <a:srgbClr val="FFFFFF"/>
              </a:solidFill>
              <a:latin typeface="+mj-lt"/>
              <a:cs typeface="Calibri Light" panose="020F0302020204030204"/>
            </a:endParaRPr>
          </a:p>
        </p:txBody>
      </p:sp>
      <p:graphicFrame>
        <p:nvGraphicFramePr>
          <p:cNvPr id="102" name="Content Placeholder 3">
            <a:extLst>
              <a:ext uri="{FF2B5EF4-FFF2-40B4-BE49-F238E27FC236}">
                <a16:creationId xmlns:a16="http://schemas.microsoft.com/office/drawing/2014/main" id="{EDB0E7EF-0F26-74E5-02C6-D358CA9F5A5B}"/>
              </a:ext>
            </a:extLst>
          </p:cNvPr>
          <p:cNvGraphicFramePr>
            <a:graphicFrameLocks noGrp="1"/>
          </p:cNvGraphicFramePr>
          <p:nvPr>
            <p:ph idx="1"/>
            <p:extLst>
              <p:ext uri="{D42A27DB-BD31-4B8C-83A1-F6EECF244321}">
                <p14:modId xmlns:p14="http://schemas.microsoft.com/office/powerpoint/2010/main" val="80590531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2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ADCDC67-B9D0-F9AB-FF83-3E572CA270C6}"/>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Missing Value Count</a:t>
            </a:r>
          </a:p>
        </p:txBody>
      </p:sp>
      <p:grpSp>
        <p:nvGrpSpPr>
          <p:cNvPr id="25"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6"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descr="Graphical user interface, text, application, email&#10;&#10;Description automatically generated">
            <a:extLst>
              <a:ext uri="{FF2B5EF4-FFF2-40B4-BE49-F238E27FC236}">
                <a16:creationId xmlns:a16="http://schemas.microsoft.com/office/drawing/2014/main" id="{2000A4C7-D29E-6A56-094A-6FCFFBBD6418}"/>
              </a:ext>
            </a:extLst>
          </p:cNvPr>
          <p:cNvPicPr>
            <a:picLocks noGrp="1" noChangeAspect="1"/>
          </p:cNvPicPr>
          <p:nvPr>
            <p:ph idx="1"/>
          </p:nvPr>
        </p:nvPicPr>
        <p:blipFill>
          <a:blip r:embed="rId2"/>
          <a:stretch>
            <a:fillRect/>
          </a:stretch>
        </p:blipFill>
        <p:spPr>
          <a:xfrm>
            <a:off x="334838" y="320231"/>
            <a:ext cx="11460872"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82B186BF-0B41-7964-F43F-1C9BBCDB0318}"/>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GEORGE MASON UNIVERSITY</a:t>
            </a:r>
          </a:p>
        </p:txBody>
      </p:sp>
    </p:spTree>
    <p:extLst>
      <p:ext uri="{BB962C8B-B14F-4D97-AF65-F5344CB8AC3E}">
        <p14:creationId xmlns:p14="http://schemas.microsoft.com/office/powerpoint/2010/main" val="206380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chorCtr="0">
            <a:normAutofit/>
          </a:bodyPr>
          <a:lstStyle/>
          <a:p>
            <a:r>
              <a:rPr lang="en-US" sz="5400"/>
              <a:t>Risks and Planned Mitigations</a:t>
            </a:r>
          </a:p>
        </p:txBody>
      </p:sp>
      <p:sp>
        <p:nvSpPr>
          <p:cNvPr id="3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6B44D95-4B24-AEA2-EC57-2984DCF22853}"/>
              </a:ext>
            </a:extLst>
          </p:cNvPr>
          <p:cNvGraphicFramePr>
            <a:graphicFrameLocks noGrp="1"/>
          </p:cNvGraphicFramePr>
          <p:nvPr>
            <p:ph idx="1"/>
            <p:extLst>
              <p:ext uri="{D42A27DB-BD31-4B8C-83A1-F6EECF244321}">
                <p14:modId xmlns:p14="http://schemas.microsoft.com/office/powerpoint/2010/main" val="55963731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694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4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4B93AF9-CA85-4FC2-89C3-ED80F02D5DC3}"/>
              </a:ext>
            </a:extLst>
          </p:cNvPr>
          <p:cNvSpPr>
            <a:spLocks noGrp="1"/>
          </p:cNvSpPr>
          <p:nvPr>
            <p:ph type="title"/>
          </p:nvPr>
        </p:nvSpPr>
        <p:spPr>
          <a:xfrm>
            <a:off x="731520" y="731520"/>
            <a:ext cx="6089904" cy="1426464"/>
          </a:xfrm>
        </p:spPr>
        <p:txBody>
          <a:bodyPr>
            <a:normAutofit/>
          </a:bodyPr>
          <a:lstStyle/>
          <a:p>
            <a:r>
              <a:rPr lang="en-US">
                <a:solidFill>
                  <a:srgbClr val="FFFFFF"/>
                </a:solidFill>
              </a:rPr>
              <a:t> Algorithm Description </a:t>
            </a:r>
            <a:br>
              <a:rPr lang="en-US">
                <a:solidFill>
                  <a:srgbClr val="FFFFFF"/>
                </a:solidFill>
              </a:rPr>
            </a:br>
            <a:endParaRPr lang="en-US">
              <a:solidFill>
                <a:srgbClr val="FFFFFF"/>
              </a:solidFill>
            </a:endParaRPr>
          </a:p>
        </p:txBody>
      </p:sp>
      <p:sp>
        <p:nvSpPr>
          <p:cNvPr id="41" name="Rectangle 4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66D24E-74A0-4FB3-A1E2-20A7C5880C10}"/>
              </a:ext>
            </a:extLst>
          </p:cNvPr>
          <p:cNvSpPr>
            <a:spLocks noGrp="1"/>
          </p:cNvSpPr>
          <p:nvPr>
            <p:ph idx="1"/>
          </p:nvPr>
        </p:nvSpPr>
        <p:spPr>
          <a:xfrm>
            <a:off x="789456" y="2798385"/>
            <a:ext cx="10597729" cy="3283260"/>
          </a:xfrm>
        </p:spPr>
        <p:txBody>
          <a:bodyPr vert="horz" lIns="91440" tIns="45720" rIns="91440" bIns="45720" rtlCol="0" anchor="ctr">
            <a:normAutofit/>
          </a:bodyPr>
          <a:lstStyle/>
          <a:p>
            <a:pPr marL="0" indent="0">
              <a:buNone/>
            </a:pPr>
            <a:r>
              <a:rPr lang="en-US" sz="2700" b="1">
                <a:latin typeface="Calibri Light"/>
                <a:cs typeface="Calibri Light"/>
              </a:rPr>
              <a:t> Exploratory Data Analysis on Netflix Data Set</a:t>
            </a:r>
          </a:p>
          <a:p>
            <a:pPr marL="0" indent="0">
              <a:buNone/>
            </a:pPr>
            <a:r>
              <a:rPr lang="en-US" sz="2700">
                <a:effectLst/>
                <a:latin typeface="Calibri Light"/>
                <a:cs typeface="Calibri Light"/>
              </a:rPr>
              <a:t> Exploratory Data Analysis (EDA) is a way of evaluating datasets to summarize their essential properties, generally using visual methods, in data mining. Before beginning the modeling work, EDA is used to see what the data can tell us.</a:t>
            </a:r>
          </a:p>
          <a:p>
            <a:pPr marL="0" indent="0" fontAlgn="base">
              <a:buNone/>
            </a:pPr>
            <a:r>
              <a:rPr lang="en-US" sz="2700">
                <a:latin typeface="Calibri Light"/>
                <a:cs typeface="Calibri"/>
              </a:rPr>
              <a:t> </a:t>
            </a:r>
            <a:r>
              <a:rPr lang="en-US" sz="2700" b="0" i="0">
                <a:effectLst/>
                <a:latin typeface="Calibri Light"/>
                <a:cs typeface="Calibri"/>
              </a:rPr>
              <a:t> </a:t>
            </a:r>
          </a:p>
          <a:p>
            <a:pPr marL="0" indent="0">
              <a:buNone/>
            </a:pPr>
            <a:endParaRPr lang="en-US" sz="2700">
              <a:latin typeface="Calibri Light"/>
              <a:cs typeface="Calibri Light"/>
            </a:endParaRPr>
          </a:p>
        </p:txBody>
      </p:sp>
    </p:spTree>
    <p:extLst>
      <p:ext uri="{BB962C8B-B14F-4D97-AF65-F5344CB8AC3E}">
        <p14:creationId xmlns:p14="http://schemas.microsoft.com/office/powerpoint/2010/main" val="358076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7" name="Table 6">
            <a:extLst>
              <a:ext uri="{FF2B5EF4-FFF2-40B4-BE49-F238E27FC236}">
                <a16:creationId xmlns:a16="http://schemas.microsoft.com/office/drawing/2014/main" id="{66DA6FCE-A49C-5843-A91D-F3E2BE214D58}"/>
              </a:ext>
            </a:extLst>
          </p:cNvPr>
          <p:cNvGraphicFramePr>
            <a:graphicFrameLocks noGrp="1"/>
          </p:cNvGraphicFramePr>
          <p:nvPr>
            <p:extLst>
              <p:ext uri="{D42A27DB-BD31-4B8C-83A1-F6EECF244321}">
                <p14:modId xmlns:p14="http://schemas.microsoft.com/office/powerpoint/2010/main" val="2430385002"/>
              </p:ext>
            </p:extLst>
          </p:nvPr>
        </p:nvGraphicFramePr>
        <p:xfrm>
          <a:off x="718476" y="643468"/>
          <a:ext cx="9090022" cy="5571069"/>
        </p:xfrm>
        <a:graphic>
          <a:graphicData uri="http://schemas.openxmlformats.org/drawingml/2006/table">
            <a:tbl>
              <a:tblPr firstRow="1" bandRow="1">
                <a:tableStyleId>{69012ECD-51FC-41F1-AA8D-1B2483CD663E}</a:tableStyleId>
              </a:tblPr>
              <a:tblGrid>
                <a:gridCol w="3047362">
                  <a:extLst>
                    <a:ext uri="{9D8B030D-6E8A-4147-A177-3AD203B41FA5}">
                      <a16:colId xmlns:a16="http://schemas.microsoft.com/office/drawing/2014/main" val="407745151"/>
                    </a:ext>
                  </a:extLst>
                </a:gridCol>
                <a:gridCol w="4253598">
                  <a:extLst>
                    <a:ext uri="{9D8B030D-6E8A-4147-A177-3AD203B41FA5}">
                      <a16:colId xmlns:a16="http://schemas.microsoft.com/office/drawing/2014/main" val="3264255832"/>
                    </a:ext>
                  </a:extLst>
                </a:gridCol>
                <a:gridCol w="1789062">
                  <a:extLst>
                    <a:ext uri="{9D8B030D-6E8A-4147-A177-3AD203B41FA5}">
                      <a16:colId xmlns:a16="http://schemas.microsoft.com/office/drawing/2014/main" val="2452542118"/>
                    </a:ext>
                  </a:extLst>
                </a:gridCol>
              </a:tblGrid>
              <a:tr h="308657">
                <a:tc>
                  <a:txBody>
                    <a:bodyPr/>
                    <a:lstStyle/>
                    <a:p>
                      <a:r>
                        <a:rPr lang="en-US" sz="1200"/>
                        <a:t>Sprint</a:t>
                      </a:r>
                    </a:p>
                  </a:txBody>
                  <a:tcPr marL="81291" marR="81291" marT="40646" marB="40646"/>
                </a:tc>
                <a:tc>
                  <a:txBody>
                    <a:bodyPr/>
                    <a:lstStyle/>
                    <a:p>
                      <a:r>
                        <a:rPr lang="en-US" sz="1200"/>
                        <a:t>Milestone Goals</a:t>
                      </a:r>
                    </a:p>
                  </a:txBody>
                  <a:tcPr marL="81291" marR="81291" marT="40646" marB="40646"/>
                </a:tc>
                <a:tc>
                  <a:txBody>
                    <a:bodyPr/>
                    <a:lstStyle/>
                    <a:p>
                      <a:r>
                        <a:rPr lang="en-US" sz="1200"/>
                        <a:t>Presentation</a:t>
                      </a:r>
                    </a:p>
                  </a:txBody>
                  <a:tcPr marL="81291" marR="81291" marT="40646" marB="40646"/>
                </a:tc>
                <a:extLst>
                  <a:ext uri="{0D108BD9-81ED-4DB2-BD59-A6C34878D82A}">
                    <a16:rowId xmlns:a16="http://schemas.microsoft.com/office/drawing/2014/main" val="997663559"/>
                  </a:ext>
                </a:extLst>
              </a:tr>
              <a:tr h="687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0 - Team Formation</a:t>
                      </a:r>
                    </a:p>
                    <a:p>
                      <a:endParaRPr lang="en-US" sz="1200"/>
                    </a:p>
                  </a:txBody>
                  <a:tcPr marL="81291" marR="81291" marT="40646" marB="40646"/>
                </a:tc>
                <a:tc>
                  <a:txBody>
                    <a:bodyPr/>
                    <a:lstStyle/>
                    <a:p>
                      <a:pPr marL="112710" indent="-112710">
                        <a:buFont typeface="Arial"/>
                        <a:buChar char="•"/>
                      </a:pPr>
                      <a:r>
                        <a:rPr lang="en-US" sz="1200"/>
                        <a:t>Team Members &amp; Roles</a:t>
                      </a:r>
                    </a:p>
                    <a:p>
                      <a:pPr marL="112710" indent="-112710">
                        <a:buFont typeface="Arial"/>
                        <a:buChar char="•"/>
                      </a:pPr>
                      <a:r>
                        <a:rPr lang="en-US" sz="1200"/>
                        <a:t>Brief description of Team Problem</a:t>
                      </a:r>
                    </a:p>
                    <a:p>
                      <a:pPr marL="112710" indent="-112710">
                        <a:buFont typeface="Arial"/>
                        <a:buChar char="•"/>
                      </a:pPr>
                      <a:r>
                        <a:rPr lang="en-US" sz="1200">
                          <a:solidFill>
                            <a:srgbClr val="000000"/>
                          </a:solidFill>
                        </a:rPr>
                        <a:t>Request WebEx with instructor</a:t>
                      </a:r>
                      <a:endParaRPr lang="en-US" sz="1200">
                        <a:latin typeface="Arial Narrow"/>
                        <a:cs typeface="Arial Narrow"/>
                      </a:endParaRPr>
                    </a:p>
                  </a:txBody>
                  <a:tcPr marL="81291" marR="81291" marT="40646" marB="406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Week 1</a:t>
                      </a:r>
                      <a:endParaRPr lang="en-US" sz="1200"/>
                    </a:p>
                    <a:p>
                      <a:endParaRPr lang="en-US" sz="1200"/>
                    </a:p>
                  </a:txBody>
                  <a:tcPr marL="81291" marR="81291" marT="40646" marB="40646"/>
                </a:tc>
                <a:extLst>
                  <a:ext uri="{0D108BD9-81ED-4DB2-BD59-A6C34878D82A}">
                    <a16:rowId xmlns:a16="http://schemas.microsoft.com/office/drawing/2014/main" val="2214433482"/>
                  </a:ext>
                </a:extLst>
              </a:tr>
              <a:tr h="1445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1 - Problem Definition and Project Plans</a:t>
                      </a:r>
                    </a:p>
                    <a:p>
                      <a:endParaRPr lang="en-US" sz="1200"/>
                    </a:p>
                  </a:txBody>
                  <a:tcPr marL="81291" marR="81291" marT="40646" marB="40646"/>
                </a:tc>
                <a:tc>
                  <a:txBody>
                    <a:bodyPr/>
                    <a:lstStyle/>
                    <a:p>
                      <a:pPr marL="112710" indent="-112710">
                        <a:buFont typeface="Arial"/>
                        <a:buChar char="•"/>
                      </a:pPr>
                      <a:r>
                        <a:rPr lang="en-US" sz="1200">
                          <a:solidFill>
                            <a:srgbClr val="000000"/>
                          </a:solidFill>
                        </a:rPr>
                        <a:t>Problem (decision) defined</a:t>
                      </a:r>
                      <a:endParaRPr lang="en-US" sz="1200">
                        <a:solidFill>
                          <a:schemeClr val="dk1"/>
                        </a:solidFill>
                      </a:endParaRPr>
                    </a:p>
                    <a:p>
                      <a:pPr marL="112710" indent="-112710">
                        <a:buFont typeface="Arial"/>
                        <a:buChar char="•"/>
                      </a:pPr>
                      <a:r>
                        <a:rPr lang="en-US" sz="1200">
                          <a:solidFill>
                            <a:srgbClr val="000000"/>
                          </a:solidFill>
                        </a:rPr>
                        <a:t>Understanding of complexity</a:t>
                      </a:r>
                    </a:p>
                    <a:p>
                      <a:pPr marL="112710" indent="-112710">
                        <a:buFont typeface="Arial"/>
                        <a:buChar char="•"/>
                      </a:pPr>
                      <a:r>
                        <a:rPr lang="en-US" sz="1200">
                          <a:solidFill>
                            <a:srgbClr val="000000"/>
                          </a:solidFill>
                        </a:rPr>
                        <a:t>Potential data source identified</a:t>
                      </a:r>
                      <a:endParaRPr lang="en-US" sz="1200">
                        <a:solidFill>
                          <a:schemeClr val="dk1"/>
                        </a:solidFill>
                      </a:endParaRPr>
                    </a:p>
                    <a:p>
                      <a:pPr marL="112710" indent="-112710">
                        <a:buFont typeface="Arial"/>
                        <a:buChar char="•"/>
                      </a:pPr>
                      <a:r>
                        <a:rPr lang="en-US" sz="1200">
                          <a:solidFill>
                            <a:srgbClr val="000000"/>
                          </a:solidFill>
                        </a:rPr>
                        <a:t>Potential analytics identified</a:t>
                      </a:r>
                      <a:endParaRPr lang="en-US" sz="1200">
                        <a:solidFill>
                          <a:schemeClr val="dk1"/>
                        </a:solidFill>
                      </a:endParaRPr>
                    </a:p>
                    <a:p>
                      <a:pPr marL="112710" indent="-112710">
                        <a:buFont typeface="Arial"/>
                        <a:buChar char="•"/>
                      </a:pPr>
                      <a:r>
                        <a:rPr lang="en-US" sz="1200">
                          <a:solidFill>
                            <a:srgbClr val="000000"/>
                          </a:solidFill>
                        </a:rPr>
                        <a:t>Project schedule defined</a:t>
                      </a:r>
                      <a:endParaRPr lang="en-US" sz="1200">
                        <a:solidFill>
                          <a:schemeClr val="dk1"/>
                        </a:solidFill>
                      </a:endParaRPr>
                    </a:p>
                    <a:p>
                      <a:pPr marL="112710" indent="-112710">
                        <a:buFont typeface="Arial"/>
                        <a:buChar char="•"/>
                      </a:pPr>
                      <a:r>
                        <a:rPr lang="en-US" sz="1200">
                          <a:solidFill>
                            <a:srgbClr val="000000"/>
                          </a:solidFill>
                        </a:rPr>
                        <a:t>Participant roles assigned</a:t>
                      </a:r>
                    </a:p>
                    <a:p>
                      <a:pPr marL="112710" indent="-112710">
                        <a:buFont typeface="Arial"/>
                        <a:buChar char="•"/>
                      </a:pPr>
                      <a:r>
                        <a:rPr lang="en-US" sz="1200">
                          <a:solidFill>
                            <a:srgbClr val="000000"/>
                          </a:solidFill>
                        </a:rPr>
                        <a:t>Risks identified and mitigation plan</a:t>
                      </a:r>
                      <a:endParaRPr lang="en-US" sz="1200">
                        <a:latin typeface="Arial Narrow"/>
                        <a:cs typeface="Arial Narrow"/>
                      </a:endParaRPr>
                    </a:p>
                  </a:txBody>
                  <a:tcPr marL="81291" marR="81291" marT="40646" marB="40646"/>
                </a:tc>
                <a:tc>
                  <a:txBody>
                    <a:bodyPr/>
                    <a:lstStyle/>
                    <a:p>
                      <a:r>
                        <a:rPr lang="en-US" sz="1200"/>
                        <a:t>Week 2</a:t>
                      </a:r>
                    </a:p>
                  </a:txBody>
                  <a:tcPr marL="81291" marR="81291" marT="40646" marB="40646"/>
                </a:tc>
                <a:extLst>
                  <a:ext uri="{0D108BD9-81ED-4DB2-BD59-A6C34878D82A}">
                    <a16:rowId xmlns:a16="http://schemas.microsoft.com/office/drawing/2014/main" val="510710454"/>
                  </a:ext>
                </a:extLst>
              </a:tr>
              <a:tr h="687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2 - Data Sets</a:t>
                      </a:r>
                    </a:p>
                    <a:p>
                      <a:endParaRPr lang="en-US" sz="1200"/>
                    </a:p>
                  </a:txBody>
                  <a:tcPr marL="81291" marR="81291" marT="40646" marB="40646"/>
                </a:tc>
                <a:tc>
                  <a:txBody>
                    <a:bodyPr/>
                    <a:lstStyle/>
                    <a:p>
                      <a:pPr marL="112710" indent="-112710">
                        <a:buFont typeface="Arial"/>
                        <a:buChar char="•"/>
                      </a:pPr>
                      <a:r>
                        <a:rPr lang="en-US" sz="1200"/>
                        <a:t>Data located and accessed</a:t>
                      </a:r>
                    </a:p>
                    <a:p>
                      <a:pPr marL="112710" indent="-112710">
                        <a:buFont typeface="Arial"/>
                        <a:buChar char="•"/>
                      </a:pPr>
                      <a:r>
                        <a:rPr lang="en-US" sz="1200"/>
                        <a:t>Initial processing underway</a:t>
                      </a:r>
                    </a:p>
                    <a:p>
                      <a:pPr marL="112710" indent="-112710">
                        <a:buFont typeface="Arial"/>
                        <a:buChar char="•"/>
                      </a:pPr>
                      <a:r>
                        <a:rPr lang="en-US" sz="1200">
                          <a:solidFill>
                            <a:srgbClr val="000000"/>
                          </a:solidFill>
                        </a:rPr>
                        <a:t>Risks identified and mitigated</a:t>
                      </a:r>
                      <a:endParaRPr lang="en-US" sz="1200">
                        <a:latin typeface="Arial Narrow"/>
                        <a:cs typeface="Arial Narrow"/>
                      </a:endParaRPr>
                    </a:p>
                  </a:txBody>
                  <a:tcPr marL="81291" marR="81291" marT="40646" marB="40646"/>
                </a:tc>
                <a:tc>
                  <a:txBody>
                    <a:bodyPr/>
                    <a:lstStyle/>
                    <a:p>
                      <a:r>
                        <a:rPr lang="en-US" sz="1200"/>
                        <a:t>Week 3</a:t>
                      </a:r>
                    </a:p>
                  </a:txBody>
                  <a:tcPr marL="81291" marR="81291" marT="40646" marB="40646"/>
                </a:tc>
                <a:extLst>
                  <a:ext uri="{0D108BD9-81ED-4DB2-BD59-A6C34878D82A}">
                    <a16:rowId xmlns:a16="http://schemas.microsoft.com/office/drawing/2014/main" val="1982513241"/>
                  </a:ext>
                </a:extLst>
              </a:tr>
              <a:tr h="687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3 - Analytics/algorithms</a:t>
                      </a:r>
                    </a:p>
                    <a:p>
                      <a:endParaRPr lang="en-US" sz="1200"/>
                    </a:p>
                  </a:txBody>
                  <a:tcPr marL="81291" marR="81291" marT="40646" marB="40646"/>
                </a:tc>
                <a:tc>
                  <a:txBody>
                    <a:bodyPr/>
                    <a:lstStyle/>
                    <a:p>
                      <a:pPr marL="112710" indent="-112710">
                        <a:buFont typeface="Arial"/>
                        <a:buChar char="•"/>
                      </a:pPr>
                      <a:r>
                        <a:rPr lang="en-US" sz="1200"/>
                        <a:t>Algorithms defined and coded</a:t>
                      </a:r>
                    </a:p>
                    <a:p>
                      <a:pPr marL="112710" indent="-112710">
                        <a:buFont typeface="Arial"/>
                        <a:buChar char="•"/>
                      </a:pPr>
                      <a:r>
                        <a:rPr lang="en-US" sz="1200"/>
                        <a:t>Initial applications completed</a:t>
                      </a:r>
                    </a:p>
                    <a:p>
                      <a:pPr marL="112710" indent="-112710">
                        <a:buFont typeface="Arial"/>
                        <a:buChar char="•"/>
                      </a:pPr>
                      <a:r>
                        <a:rPr lang="en-US" sz="1200">
                          <a:solidFill>
                            <a:srgbClr val="000000"/>
                          </a:solidFill>
                        </a:rPr>
                        <a:t>Risks identified and mitigated</a:t>
                      </a:r>
                      <a:endParaRPr lang="en-US" sz="1200">
                        <a:latin typeface="Arial Narrow"/>
                        <a:cs typeface="Arial Narrow"/>
                      </a:endParaRPr>
                    </a:p>
                  </a:txBody>
                  <a:tcPr marL="81291" marR="81291" marT="40646" marB="40646"/>
                </a:tc>
                <a:tc>
                  <a:txBody>
                    <a:bodyPr/>
                    <a:lstStyle/>
                    <a:p>
                      <a:r>
                        <a:rPr lang="en-US" sz="1200"/>
                        <a:t>Week 5</a:t>
                      </a:r>
                    </a:p>
                  </a:txBody>
                  <a:tcPr marL="81291" marR="81291" marT="40646" marB="40646"/>
                </a:tc>
                <a:extLst>
                  <a:ext uri="{0D108BD9-81ED-4DB2-BD59-A6C34878D82A}">
                    <a16:rowId xmlns:a16="http://schemas.microsoft.com/office/drawing/2014/main" val="1822142082"/>
                  </a:ext>
                </a:extLst>
              </a:tr>
              <a:tr h="687598">
                <a:tc>
                  <a:txBody>
                    <a:bodyPr/>
                    <a:lstStyle/>
                    <a:p>
                      <a:r>
                        <a:rPr lang="en-US" sz="1200"/>
                        <a:t>4- Visualizations</a:t>
                      </a:r>
                    </a:p>
                  </a:txBody>
                  <a:tcPr marL="81291" marR="81291" marT="40646" marB="40646"/>
                </a:tc>
                <a:tc>
                  <a:txBody>
                    <a:bodyPr/>
                    <a:lstStyle/>
                    <a:p>
                      <a:pPr marL="112710" indent="-112710">
                        <a:buFont typeface="Arial"/>
                        <a:buChar char="•"/>
                      </a:pPr>
                      <a:r>
                        <a:rPr lang="en-US" sz="1200"/>
                        <a:t>Visualization concepts defined</a:t>
                      </a:r>
                    </a:p>
                    <a:p>
                      <a:pPr marL="112710" indent="-112710">
                        <a:buFont typeface="Arial"/>
                        <a:buChar char="•"/>
                      </a:pPr>
                      <a:r>
                        <a:rPr lang="en-US" sz="1200"/>
                        <a:t>Visualization implemented</a:t>
                      </a:r>
                    </a:p>
                    <a:p>
                      <a:pPr marL="112710" indent="-112710">
                        <a:buFont typeface="Arial"/>
                        <a:buChar char="•"/>
                      </a:pPr>
                      <a:r>
                        <a:rPr lang="en-US" sz="1200">
                          <a:solidFill>
                            <a:srgbClr val="000000"/>
                          </a:solidFill>
                        </a:rPr>
                        <a:t>Risks identified and mitigated</a:t>
                      </a:r>
                      <a:endParaRPr lang="en-US" sz="1200">
                        <a:latin typeface="Arial Narrow"/>
                        <a:cs typeface="Arial Narrow"/>
                      </a:endParaRPr>
                    </a:p>
                  </a:txBody>
                  <a:tcPr marL="81291" marR="81291" marT="40646" marB="40646"/>
                </a:tc>
                <a:tc>
                  <a:txBody>
                    <a:bodyPr/>
                    <a:lstStyle/>
                    <a:p>
                      <a:r>
                        <a:rPr lang="en-US" sz="1200"/>
                        <a:t>Week 7</a:t>
                      </a:r>
                    </a:p>
                  </a:txBody>
                  <a:tcPr marL="81291" marR="81291" marT="40646" marB="40646"/>
                </a:tc>
                <a:extLst>
                  <a:ext uri="{0D108BD9-81ED-4DB2-BD59-A6C34878D82A}">
                    <a16:rowId xmlns:a16="http://schemas.microsoft.com/office/drawing/2014/main" val="25150984"/>
                  </a:ext>
                </a:extLst>
              </a:tr>
              <a:tr h="1066539">
                <a:tc>
                  <a:txBody>
                    <a:bodyPr/>
                    <a:lstStyle/>
                    <a:p>
                      <a:r>
                        <a:rPr lang="en-US" sz="1200"/>
                        <a:t>Final Presentations</a:t>
                      </a:r>
                    </a:p>
                  </a:txBody>
                  <a:tcPr marL="81291" marR="81291" marT="40646" marB="40646"/>
                </a:tc>
                <a:tc>
                  <a:txBody>
                    <a:bodyPr/>
                    <a:lstStyle/>
                    <a:p>
                      <a:pPr marL="112710" indent="-112710">
                        <a:buFont typeface="Arial"/>
                        <a:buChar char="•"/>
                      </a:pPr>
                      <a:r>
                        <a:rPr lang="en-US" sz="1200"/>
                        <a:t>Project components completed</a:t>
                      </a:r>
                    </a:p>
                    <a:p>
                      <a:pPr marL="112710" indent="-112710">
                        <a:buFont typeface="Arial"/>
                        <a:buChar char="•"/>
                      </a:pPr>
                      <a:r>
                        <a:rPr lang="en-US" sz="1200"/>
                        <a:t>Project components integrated</a:t>
                      </a:r>
                    </a:p>
                    <a:p>
                      <a:pPr marL="112710" indent="-112710">
                        <a:buFont typeface="Arial"/>
                        <a:buChar char="•"/>
                      </a:pPr>
                      <a:r>
                        <a:rPr lang="en-US" sz="1200"/>
                        <a:t>Project supports final decision</a:t>
                      </a:r>
                    </a:p>
                    <a:p>
                      <a:pPr marL="112710" indent="-112710">
                        <a:buFont typeface="Arial"/>
                        <a:buChar char="•"/>
                      </a:pPr>
                      <a:r>
                        <a:rPr lang="en-US" sz="1200"/>
                        <a:t>Presentation made</a:t>
                      </a:r>
                    </a:p>
                    <a:p>
                      <a:endParaRPr lang="en-US" sz="1200"/>
                    </a:p>
                  </a:txBody>
                  <a:tcPr marL="81291" marR="81291" marT="40646" marB="40646"/>
                </a:tc>
                <a:tc>
                  <a:txBody>
                    <a:bodyPr/>
                    <a:lstStyle/>
                    <a:p>
                      <a:r>
                        <a:rPr lang="en-US" sz="1200"/>
                        <a:t>Week 8</a:t>
                      </a:r>
                    </a:p>
                  </a:txBody>
                  <a:tcPr marL="81291" marR="81291" marT="40646" marB="40646"/>
                </a:tc>
                <a:extLst>
                  <a:ext uri="{0D108BD9-81ED-4DB2-BD59-A6C34878D82A}">
                    <a16:rowId xmlns:a16="http://schemas.microsoft.com/office/drawing/2014/main" val="2284980029"/>
                  </a:ext>
                </a:extLst>
              </a:tr>
            </a:tbl>
          </a:graphicData>
        </a:graphic>
      </p:graphicFrame>
    </p:spTree>
    <p:extLst>
      <p:ext uri="{BB962C8B-B14F-4D97-AF65-F5344CB8AC3E}">
        <p14:creationId xmlns:p14="http://schemas.microsoft.com/office/powerpoint/2010/main" val="21878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6A3B62B9-9E8A-28EA-B4B1-FA4622A26CCA}"/>
              </a:ext>
            </a:extLst>
          </p:cNvPr>
          <p:cNvSpPr>
            <a:spLocks noGrp="1"/>
          </p:cNvSpPr>
          <p:nvPr>
            <p:ph type="title"/>
          </p:nvPr>
        </p:nvSpPr>
        <p:spPr>
          <a:xfrm>
            <a:off x="731520" y="731520"/>
            <a:ext cx="6089904" cy="1426464"/>
          </a:xfrm>
        </p:spPr>
        <p:txBody>
          <a:bodyPr>
            <a:normAutofit/>
          </a:bodyPr>
          <a:lstStyle/>
          <a:p>
            <a:r>
              <a:rPr lang="en-US">
                <a:solidFill>
                  <a:srgbClr val="FFFFFF"/>
                </a:solidFill>
                <a:cs typeface="Calibri Light"/>
              </a:rPr>
              <a:t>Data Clean Up</a:t>
            </a:r>
            <a:endParaRPr lang="en-US">
              <a:solidFill>
                <a:srgbClr val="FFFFFF"/>
              </a:solidFill>
            </a:endParaRPr>
          </a:p>
        </p:txBody>
      </p:sp>
      <p:sp>
        <p:nvSpPr>
          <p:cNvPr id="20"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BCD61B-1B24-0F19-96C5-22C1A1627E09}"/>
              </a:ext>
            </a:extLst>
          </p:cNvPr>
          <p:cNvSpPr>
            <a:spLocks noGrp="1"/>
          </p:cNvSpPr>
          <p:nvPr>
            <p:ph idx="1"/>
          </p:nvPr>
        </p:nvSpPr>
        <p:spPr>
          <a:xfrm>
            <a:off x="789456" y="2798385"/>
            <a:ext cx="10597729" cy="3283260"/>
          </a:xfrm>
        </p:spPr>
        <p:txBody>
          <a:bodyPr vert="horz" lIns="91440" tIns="45720" rIns="91440" bIns="45720" rtlCol="0" anchor="ctr">
            <a:normAutofit fontScale="92500" lnSpcReduction="10000"/>
          </a:bodyPr>
          <a:lstStyle/>
          <a:p>
            <a:pPr marL="0" indent="0">
              <a:buNone/>
            </a:pPr>
            <a:r>
              <a:rPr lang="en-US" sz="1700">
                <a:latin typeface="Calibri Light"/>
                <a:cs typeface="Calibri Light"/>
              </a:rPr>
              <a:t>      </a:t>
            </a:r>
            <a:r>
              <a:rPr lang="en-US" sz="2000">
                <a:latin typeface="Calibri Light"/>
                <a:cs typeface="Calibri Light"/>
              </a:rPr>
              <a:t>   Data Cleanup involves the following activities</a:t>
            </a:r>
            <a:endParaRPr lang="en-US" sz="2000">
              <a:ea typeface="+mn-lt"/>
              <a:cs typeface="+mn-lt"/>
            </a:endParaRPr>
          </a:p>
          <a:p>
            <a:pPr lvl="1"/>
            <a:r>
              <a:rPr lang="en-US" sz="2000">
                <a:latin typeface="Calibri Light"/>
                <a:cs typeface="Calibri Light"/>
              </a:rPr>
              <a:t>Remove uninformative columns like “</a:t>
            </a:r>
            <a:r>
              <a:rPr lang="en-US" sz="2000" err="1">
                <a:latin typeface="Calibri Light"/>
                <a:cs typeface="Calibri Light"/>
              </a:rPr>
              <a:t>show_id</a:t>
            </a:r>
            <a:r>
              <a:rPr lang="en-US" sz="2000">
                <a:latin typeface="Calibri Light"/>
                <a:cs typeface="Calibri Light"/>
              </a:rPr>
              <a:t>” and “description”</a:t>
            </a:r>
            <a:endParaRPr lang="en-US" sz="2000">
              <a:ea typeface="+mn-lt"/>
              <a:cs typeface="+mn-lt"/>
            </a:endParaRPr>
          </a:p>
          <a:p>
            <a:pPr lvl="1"/>
            <a:r>
              <a:rPr lang="en-US" sz="2000">
                <a:latin typeface="Calibri Light"/>
                <a:cs typeface="Calibri Light"/>
              </a:rPr>
              <a:t>To get the count of missing values in each column</a:t>
            </a:r>
            <a:endParaRPr lang="en-US" sz="2000">
              <a:ea typeface="+mn-lt"/>
              <a:cs typeface="+mn-lt"/>
            </a:endParaRPr>
          </a:p>
          <a:p>
            <a:pPr lvl="1"/>
            <a:r>
              <a:rPr lang="en-US" sz="2000">
                <a:latin typeface="Calibri Light"/>
                <a:cs typeface="Calibri Light"/>
              </a:rPr>
              <a:t>Director, cast, country, release year, duration are having missing values</a:t>
            </a:r>
            <a:endParaRPr lang="en-US" sz="2000">
              <a:ea typeface="+mn-lt"/>
              <a:cs typeface="+mn-lt"/>
            </a:endParaRPr>
          </a:p>
          <a:p>
            <a:pPr lvl="1"/>
            <a:r>
              <a:rPr lang="en-US" sz="2000">
                <a:latin typeface="Calibri Light"/>
                <a:cs typeface="Calibri Light"/>
              </a:rPr>
              <a:t>Since rating is a categorical variable, with 14 different values this attribute can be filled on the basis of mode</a:t>
            </a:r>
            <a:endParaRPr lang="en-US" sz="2000">
              <a:ea typeface="+mn-lt"/>
              <a:cs typeface="+mn-lt"/>
            </a:endParaRPr>
          </a:p>
          <a:p>
            <a:pPr lvl="1"/>
            <a:r>
              <a:rPr lang="en-US" sz="2000">
                <a:latin typeface="Calibri Light"/>
                <a:cs typeface="Calibri Light"/>
              </a:rPr>
              <a:t>For movies and TV shows which do not have a Director, Country and Cast, fill </a:t>
            </a:r>
            <a:r>
              <a:rPr lang="en-US" sz="2000" err="1">
                <a:latin typeface="Calibri Light"/>
                <a:cs typeface="Calibri Light"/>
              </a:rPr>
              <a:t>NAvalues</a:t>
            </a:r>
            <a:r>
              <a:rPr lang="en-US" sz="2000">
                <a:latin typeface="Calibri Light"/>
                <a:cs typeface="Calibri Light"/>
              </a:rPr>
              <a:t> with 'No Director', 'No Country', 'No Cast’</a:t>
            </a:r>
            <a:endParaRPr lang="en-US" sz="2000">
              <a:ea typeface="+mn-lt"/>
              <a:cs typeface="+mn-lt"/>
            </a:endParaRPr>
          </a:p>
          <a:p>
            <a:pPr lvl="1"/>
            <a:r>
              <a:rPr lang="en-US" sz="2000">
                <a:latin typeface="Calibri Light"/>
                <a:cs typeface="Calibri Light"/>
              </a:rPr>
              <a:t>There are 3 values in duration which are blank, but those values are present in the ratings column</a:t>
            </a:r>
            <a:endParaRPr lang="en-US" sz="2000">
              <a:ea typeface="+mn-lt"/>
              <a:cs typeface="+mn-lt"/>
            </a:endParaRPr>
          </a:p>
          <a:p>
            <a:pPr lvl="1"/>
            <a:r>
              <a:rPr lang="en-US" sz="2000">
                <a:latin typeface="Calibri Light"/>
                <a:cs typeface="Calibri Light"/>
              </a:rPr>
              <a:t>Date value cannot be inputted in anyway and we cannot drop those rows because we would lose data</a:t>
            </a:r>
            <a:endParaRPr lang="en-US" sz="2000">
              <a:ea typeface="+mn-lt"/>
              <a:cs typeface="+mn-lt"/>
            </a:endParaRPr>
          </a:p>
          <a:p>
            <a:endParaRPr lang="en-US" sz="1700">
              <a:cs typeface="Calibri"/>
            </a:endParaRPr>
          </a:p>
        </p:txBody>
      </p:sp>
      <p:sp>
        <p:nvSpPr>
          <p:cNvPr id="2" name="Footer Placeholder 1">
            <a:extLst>
              <a:ext uri="{FF2B5EF4-FFF2-40B4-BE49-F238E27FC236}">
                <a16:creationId xmlns:a16="http://schemas.microsoft.com/office/drawing/2014/main" id="{3A8BDB09-6CCD-AE6E-A87F-9EDEFA1185C2}"/>
              </a:ext>
            </a:extLst>
          </p:cNvPr>
          <p:cNvSpPr>
            <a:spLocks noGrp="1"/>
          </p:cNvSpPr>
          <p:nvPr>
            <p:ph type="ftr" sz="quarter" idx="3"/>
          </p:nvPr>
        </p:nvSpPr>
        <p:spPr>
          <a:xfrm>
            <a:off x="462058" y="6407779"/>
            <a:ext cx="6675120" cy="365125"/>
          </a:xfrm>
        </p:spPr>
        <p:txBody>
          <a:bodyPr>
            <a:normAutofit/>
          </a:bodyPr>
          <a:lstStyle/>
          <a:p>
            <a:pPr>
              <a:spcAft>
                <a:spcPts val="600"/>
              </a:spcAft>
            </a:pPr>
            <a:r>
              <a:rPr lang="en-US" sz="1050">
                <a:solidFill>
                  <a:schemeClr val="tx1">
                    <a:lumMod val="50000"/>
                    <a:lumOff val="50000"/>
                  </a:schemeClr>
                </a:solidFill>
              </a:rPr>
              <a:t>GEORGE MASON UNIVERSITY</a:t>
            </a:r>
          </a:p>
        </p:txBody>
      </p:sp>
    </p:spTree>
    <p:extLst>
      <p:ext uri="{BB962C8B-B14F-4D97-AF65-F5344CB8AC3E}">
        <p14:creationId xmlns:p14="http://schemas.microsoft.com/office/powerpoint/2010/main" val="3293533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93AF9-CA85-4FC2-89C3-ED80F02D5DC3}"/>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 Algorithm Application</a:t>
            </a:r>
            <a:br>
              <a:rPr lang="en-US" sz="2800">
                <a:solidFill>
                  <a:srgbClr val="FFFFFF"/>
                </a:solidFill>
              </a:rPr>
            </a:br>
            <a:endParaRPr lang="en-US" sz="2800">
              <a:solidFill>
                <a:srgbClr val="FFFFFF"/>
              </a:solidFill>
            </a:endParaRPr>
          </a:p>
        </p:txBody>
      </p:sp>
      <p:graphicFrame>
        <p:nvGraphicFramePr>
          <p:cNvPr id="25" name="Content Placeholder 2">
            <a:extLst>
              <a:ext uri="{FF2B5EF4-FFF2-40B4-BE49-F238E27FC236}">
                <a16:creationId xmlns:a16="http://schemas.microsoft.com/office/drawing/2014/main" id="{EEE69207-C3F5-9DDA-D477-5C14CA790959}"/>
              </a:ext>
            </a:extLst>
          </p:cNvPr>
          <p:cNvGraphicFramePr>
            <a:graphicFrameLocks noGrp="1"/>
          </p:cNvGraphicFramePr>
          <p:nvPr>
            <p:ph idx="1"/>
            <p:extLst>
              <p:ext uri="{D42A27DB-BD31-4B8C-83A1-F6EECF244321}">
                <p14:modId xmlns:p14="http://schemas.microsoft.com/office/powerpoint/2010/main" val="16553908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489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93AF9-CA85-4FC2-89C3-ED80F02D5DC3}"/>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 Algorithm Application</a:t>
            </a:r>
            <a:br>
              <a:rPr lang="en-US" sz="4000">
                <a:solidFill>
                  <a:srgbClr val="FFFFFF"/>
                </a:solidFill>
              </a:rPr>
            </a:br>
            <a:endParaRPr lang="en-US" sz="4000">
              <a:solidFill>
                <a:srgbClr val="FFFFFF"/>
              </a:solidFill>
            </a:endParaRPr>
          </a:p>
        </p:txBody>
      </p:sp>
      <p:graphicFrame>
        <p:nvGraphicFramePr>
          <p:cNvPr id="64" name="Content Placeholder 2">
            <a:extLst>
              <a:ext uri="{FF2B5EF4-FFF2-40B4-BE49-F238E27FC236}">
                <a16:creationId xmlns:a16="http://schemas.microsoft.com/office/drawing/2014/main" id="{52F78D9A-C106-BC38-0D91-D738F7F4A35F}"/>
              </a:ext>
            </a:extLst>
          </p:cNvPr>
          <p:cNvGraphicFramePr>
            <a:graphicFrameLocks noGrp="1"/>
          </p:cNvGraphicFramePr>
          <p:nvPr>
            <p:ph idx="1"/>
            <p:extLst>
              <p:ext uri="{D42A27DB-BD31-4B8C-83A1-F6EECF244321}">
                <p14:modId xmlns:p14="http://schemas.microsoft.com/office/powerpoint/2010/main" val="369085038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238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8D0F57-A64A-2A8E-0172-98CD89CA122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Packages Used </a:t>
            </a:r>
            <a:endParaRPr lang="en-US" sz="4000">
              <a:solidFill>
                <a:srgbClr val="FFFFFF"/>
              </a:solidFill>
            </a:endParaRPr>
          </a:p>
        </p:txBody>
      </p:sp>
      <p:sp>
        <p:nvSpPr>
          <p:cNvPr id="2" name="Footer Placeholder 1">
            <a:extLst>
              <a:ext uri="{FF2B5EF4-FFF2-40B4-BE49-F238E27FC236}">
                <a16:creationId xmlns:a16="http://schemas.microsoft.com/office/drawing/2014/main" id="{A0878C70-9BE7-2E55-8752-B6A64864025F}"/>
              </a:ext>
            </a:extLst>
          </p:cNvPr>
          <p:cNvSpPr>
            <a:spLocks noGrp="1"/>
          </p:cNvSpPr>
          <p:nvPr>
            <p:ph type="ftr" sz="quarter" idx="3"/>
          </p:nvPr>
        </p:nvSpPr>
        <p:spPr>
          <a:xfrm rot="5400000">
            <a:off x="-1828800" y="1984248"/>
            <a:ext cx="4114800" cy="365125"/>
          </a:xfrm>
        </p:spPr>
        <p:txBody>
          <a:bodyPr>
            <a:normAutofit/>
          </a:bodyPr>
          <a:lstStyle/>
          <a:p>
            <a:pPr>
              <a:spcAft>
                <a:spcPts val="600"/>
              </a:spcAft>
            </a:pPr>
            <a:r>
              <a:rPr lang="en-US" sz="1100">
                <a:solidFill>
                  <a:srgbClr val="FFFFFF"/>
                </a:solidFill>
              </a:rPr>
              <a:t>GEORGE MASON UNIVERSITY</a:t>
            </a:r>
          </a:p>
        </p:txBody>
      </p:sp>
      <p:graphicFrame>
        <p:nvGraphicFramePr>
          <p:cNvPr id="36" name="Content Placeholder 2">
            <a:extLst>
              <a:ext uri="{FF2B5EF4-FFF2-40B4-BE49-F238E27FC236}">
                <a16:creationId xmlns:a16="http://schemas.microsoft.com/office/drawing/2014/main" id="{83BFE6C4-532B-E23F-D0E1-7992885AEA52}"/>
              </a:ext>
            </a:extLst>
          </p:cNvPr>
          <p:cNvGraphicFramePr>
            <a:graphicFrameLocks noGrp="1"/>
          </p:cNvGraphicFramePr>
          <p:nvPr>
            <p:ph idx="1"/>
            <p:extLst>
              <p:ext uri="{D42A27DB-BD31-4B8C-83A1-F6EECF244321}">
                <p14:modId xmlns:p14="http://schemas.microsoft.com/office/powerpoint/2010/main" val="25725680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5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93AF9-CA85-4FC2-89C3-ED80F02D5DC3}"/>
              </a:ext>
            </a:extLst>
          </p:cNvPr>
          <p:cNvSpPr>
            <a:spLocks noGrp="1"/>
          </p:cNvSpPr>
          <p:nvPr>
            <p:ph type="title"/>
          </p:nvPr>
        </p:nvSpPr>
        <p:spPr>
          <a:xfrm>
            <a:off x="1383564" y="348865"/>
            <a:ext cx="9718111" cy="1576446"/>
          </a:xfrm>
        </p:spPr>
        <p:txBody>
          <a:bodyPr anchor="ctr">
            <a:normAutofit/>
          </a:bodyPr>
          <a:lstStyle/>
          <a:p>
            <a:pPr algn="ctr"/>
            <a:r>
              <a:rPr lang="en-US" sz="4000">
                <a:solidFill>
                  <a:srgbClr val="FFFFFF"/>
                </a:solidFill>
              </a:rPr>
              <a:t> </a:t>
            </a:r>
            <a:r>
              <a:rPr lang="en-US" sz="4000">
                <a:solidFill>
                  <a:srgbClr val="FFFFFF"/>
                </a:solidFill>
                <a:ea typeface="+mj-lt"/>
                <a:cs typeface="+mj-lt"/>
              </a:rPr>
              <a:t>Code Size and Complexity</a:t>
            </a:r>
            <a:br>
              <a:rPr lang="en-US" sz="4000"/>
            </a:br>
            <a:endParaRPr lang="en-US" sz="4000">
              <a:solidFill>
                <a:srgbClr val="FFFFFF"/>
              </a:solidFill>
              <a:ea typeface="Calibri Light" panose="020F0302020204030204"/>
              <a:cs typeface="Calibri Light" panose="020F0302020204030204"/>
            </a:endParaRPr>
          </a:p>
        </p:txBody>
      </p:sp>
      <p:graphicFrame>
        <p:nvGraphicFramePr>
          <p:cNvPr id="14" name="Content Placeholder 2">
            <a:extLst>
              <a:ext uri="{FF2B5EF4-FFF2-40B4-BE49-F238E27FC236}">
                <a16:creationId xmlns:a16="http://schemas.microsoft.com/office/drawing/2014/main" id="{EE056753-BBD6-DC45-FE3D-DBF238863CD9}"/>
              </a:ext>
            </a:extLst>
          </p:cNvPr>
          <p:cNvGraphicFramePr>
            <a:graphicFrameLocks noGrp="1"/>
          </p:cNvGraphicFramePr>
          <p:nvPr>
            <p:ph idx="1"/>
            <p:extLst>
              <p:ext uri="{D42A27DB-BD31-4B8C-83A1-F6EECF244321}">
                <p14:modId xmlns:p14="http://schemas.microsoft.com/office/powerpoint/2010/main" val="6763737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375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qua and green fractal background like floral petal">
            <a:extLst>
              <a:ext uri="{FF2B5EF4-FFF2-40B4-BE49-F238E27FC236}">
                <a16:creationId xmlns:a16="http://schemas.microsoft.com/office/drawing/2014/main" id="{E40ABD18-EE66-BAB2-603A-BE127F8B6B2A}"/>
              </a:ext>
            </a:extLst>
          </p:cNvPr>
          <p:cNvPicPr>
            <a:picLocks noChangeAspect="1"/>
          </p:cNvPicPr>
          <p:nvPr/>
        </p:nvPicPr>
        <p:blipFill rotWithShape="1">
          <a:blip r:embed="rId2"/>
          <a:srcRect r="13812" b="908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F42450-CC17-DD79-EFC2-0F79A72F65B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Visualization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3FBC4FEB-C9BF-8822-ADDB-DE1E8255758B}"/>
              </a:ext>
            </a:extLst>
          </p:cNvPr>
          <p:cNvSpPr>
            <a:spLocks noGrp="1"/>
          </p:cNvSpPr>
          <p:nvPr>
            <p:ph type="ftr" sz="quarter" idx="3"/>
          </p:nvPr>
        </p:nvSpPr>
        <p:spPr>
          <a:xfrm>
            <a:off x="1692321" y="6356350"/>
            <a:ext cx="2809017" cy="365125"/>
          </a:xfrm>
        </p:spPr>
        <p:txBody>
          <a:bodyPr vert="horz" lIns="91440" tIns="45720" rIns="91440" bIns="45720" rtlCol="0" anchor="ctr">
            <a:normAutofit/>
          </a:bodyPr>
          <a:lstStyle/>
          <a:p>
            <a:pPr algn="r">
              <a:spcAft>
                <a:spcPts val="600"/>
              </a:spcAft>
              <a:defRPr/>
            </a:pPr>
            <a:r>
              <a:rPr lang="en-US" sz="1200" kern="1200" spc="0">
                <a:solidFill>
                  <a:schemeClr val="tx1">
                    <a:lumMod val="50000"/>
                    <a:lumOff val="50000"/>
                  </a:schemeClr>
                </a:solidFill>
                <a:latin typeface="Calibri" panose="020F0502020204030204"/>
                <a:ea typeface="+mn-ea"/>
                <a:cs typeface="+mn-cs"/>
              </a:rPr>
              <a:t>GEORGE MASON UNIVERSITY</a:t>
            </a:r>
          </a:p>
        </p:txBody>
      </p:sp>
    </p:spTree>
    <p:extLst>
      <p:ext uri="{BB962C8B-B14F-4D97-AF65-F5344CB8AC3E}">
        <p14:creationId xmlns:p14="http://schemas.microsoft.com/office/powerpoint/2010/main" val="3625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B7BDB-5932-2536-F97E-C8F97DF2B2D5}"/>
              </a:ext>
            </a:extLst>
          </p:cNvPr>
          <p:cNvSpPr>
            <a:spLocks noGrp="1"/>
          </p:cNvSpPr>
          <p:nvPr>
            <p:ph type="title"/>
          </p:nvPr>
        </p:nvSpPr>
        <p:spPr>
          <a:xfrm>
            <a:off x="656823" y="962166"/>
            <a:ext cx="3103808" cy="1193767"/>
          </a:xfrm>
        </p:spPr>
        <p:txBody>
          <a:bodyPr anchor="t">
            <a:normAutofit/>
          </a:bodyPr>
          <a:lstStyle/>
          <a:p>
            <a:pPr algn="r"/>
            <a:r>
              <a:rPr lang="en-US" sz="4000">
                <a:ea typeface="Calibri Light"/>
                <a:cs typeface="Calibri Light"/>
              </a:rPr>
              <a:t>Questions to Answer</a:t>
            </a:r>
            <a:endParaRPr lang="en-US" sz="4000"/>
          </a:p>
        </p:txBody>
      </p:sp>
      <p:sp>
        <p:nvSpPr>
          <p:cNvPr id="3" name="Content Placeholder 2">
            <a:extLst>
              <a:ext uri="{FF2B5EF4-FFF2-40B4-BE49-F238E27FC236}">
                <a16:creationId xmlns:a16="http://schemas.microsoft.com/office/drawing/2014/main" id="{848153E3-906E-28FB-7170-F2B12D62E053}"/>
              </a:ext>
            </a:extLst>
          </p:cNvPr>
          <p:cNvSpPr>
            <a:spLocks noGrp="1"/>
          </p:cNvSpPr>
          <p:nvPr>
            <p:ph idx="1"/>
          </p:nvPr>
        </p:nvSpPr>
        <p:spPr>
          <a:xfrm>
            <a:off x="4490710" y="61622"/>
            <a:ext cx="6456332" cy="6045500"/>
          </a:xfrm>
        </p:spPr>
        <p:txBody>
          <a:bodyPr vert="horz" lIns="91440" tIns="45720" rIns="91440" bIns="45720" rtlCol="0" anchor="t">
            <a:noAutofit/>
          </a:bodyPr>
          <a:lstStyle/>
          <a:p>
            <a:pPr marL="0" indent="0">
              <a:buNone/>
            </a:pPr>
            <a:endParaRPr lang="en-US">
              <a:ea typeface="Calibri" panose="020F0502020204030204"/>
              <a:cs typeface="Calibri"/>
            </a:endParaRPr>
          </a:p>
          <a:p>
            <a:pPr marL="0" indent="0">
              <a:buNone/>
            </a:pPr>
            <a:endParaRPr lang="en-US">
              <a:ea typeface="Calibri" panose="020F0502020204030204"/>
              <a:cs typeface="Calibri"/>
            </a:endParaRPr>
          </a:p>
          <a:p>
            <a:r>
              <a:rPr lang="en-US"/>
              <a:t>Should Netflix Produce more TV shows or Movies </a:t>
            </a:r>
            <a:endParaRPr lang="en-US">
              <a:ea typeface="Calibri"/>
              <a:cs typeface="Calibri"/>
            </a:endParaRPr>
          </a:p>
          <a:p>
            <a:r>
              <a:rPr lang="en-US"/>
              <a:t> </a:t>
            </a:r>
            <a:r>
              <a:rPr lang="en-US">
                <a:ea typeface="+mn-lt"/>
                <a:cs typeface="+mn-lt"/>
              </a:rPr>
              <a:t>Observation of growth in content over the year </a:t>
            </a:r>
          </a:p>
          <a:p>
            <a:r>
              <a:rPr lang="en-US">
                <a:ea typeface="+mn-lt"/>
                <a:cs typeface="+mn-lt"/>
              </a:rPr>
              <a:t>Identify which countries contribute more content </a:t>
            </a:r>
            <a:endParaRPr lang="en-US">
              <a:ea typeface="Calibri"/>
              <a:cs typeface="Calibri"/>
            </a:endParaRPr>
          </a:p>
          <a:p>
            <a:r>
              <a:rPr lang="en-US">
                <a:ea typeface="+mn-lt"/>
                <a:cs typeface="+mn-lt"/>
              </a:rPr>
              <a:t>Identify the distribution of movie duration (identify the correlation between those features) </a:t>
            </a:r>
            <a:endParaRPr lang="en-US">
              <a:ea typeface="Calibri"/>
              <a:cs typeface="Calibri"/>
            </a:endParaRPr>
          </a:p>
          <a:p>
            <a:r>
              <a:rPr lang="en-US">
                <a:ea typeface="+mn-lt"/>
                <a:cs typeface="+mn-lt"/>
              </a:rPr>
              <a:t>Identify the correlation between attributes </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147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3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922A6D0-2133-7EAC-6F71-75E8E3A36183}"/>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Visualization Description </a:t>
            </a:r>
          </a:p>
        </p:txBody>
      </p:sp>
      <p:sp>
        <p:nvSpPr>
          <p:cNvPr id="2" name="Footer Placeholder 1">
            <a:extLst>
              <a:ext uri="{FF2B5EF4-FFF2-40B4-BE49-F238E27FC236}">
                <a16:creationId xmlns:a16="http://schemas.microsoft.com/office/drawing/2014/main" id="{BD3E2FBE-D065-3D52-6138-B6AE11E51E06}"/>
              </a:ext>
            </a:extLst>
          </p:cNvPr>
          <p:cNvSpPr>
            <a:spLocks noGrp="1"/>
          </p:cNvSpPr>
          <p:nvPr>
            <p:ph type="ftr" sz="quarter" idx="3"/>
          </p:nvPr>
        </p:nvSpPr>
        <p:spPr>
          <a:xfrm rot="5400000">
            <a:off x="-1828800" y="1984248"/>
            <a:ext cx="4114800" cy="365125"/>
          </a:xfrm>
        </p:spPr>
        <p:txBody>
          <a:bodyPr vert="horz" lIns="91440" tIns="45720" rIns="91440" bIns="45720" rtlCol="0" anchor="ctr">
            <a:normAutofit/>
          </a:bodyPr>
          <a:lstStyle/>
          <a:p>
            <a:pPr>
              <a:spcAft>
                <a:spcPts val="600"/>
              </a:spcAft>
            </a:pPr>
            <a:r>
              <a:rPr lang="en-US" sz="1100" kern="1200">
                <a:solidFill>
                  <a:srgbClr val="FFFFFF"/>
                </a:solidFill>
                <a:latin typeface="+mn-lt"/>
                <a:ea typeface="+mn-ea"/>
                <a:cs typeface="+mn-cs"/>
              </a:rPr>
              <a:t>GEORGE MASON UNIVERSITY</a:t>
            </a:r>
          </a:p>
        </p:txBody>
      </p:sp>
    </p:spTree>
    <p:extLst>
      <p:ext uri="{BB962C8B-B14F-4D97-AF65-F5344CB8AC3E}">
        <p14:creationId xmlns:p14="http://schemas.microsoft.com/office/powerpoint/2010/main" val="246759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6B0A7-488A-58A8-3487-29D618A5E3D8}"/>
              </a:ext>
            </a:extLst>
          </p:cNvPr>
          <p:cNvSpPr>
            <a:spLocks noGrp="1"/>
          </p:cNvSpPr>
          <p:nvPr>
            <p:ph type="title"/>
          </p:nvPr>
        </p:nvSpPr>
        <p:spPr>
          <a:xfrm>
            <a:off x="768926" y="498909"/>
            <a:ext cx="10654144" cy="1223633"/>
          </a:xfrm>
        </p:spPr>
        <p:txBody>
          <a:bodyPr vert="horz" lIns="91440" tIns="45720" rIns="91440" bIns="45720" rtlCol="0" anchor="b">
            <a:normAutofit fontScale="90000"/>
          </a:bodyPr>
          <a:lstStyle/>
          <a:p>
            <a:br>
              <a:rPr lang="en-US" sz="5400" b="0">
                <a:ea typeface="+mj-lt"/>
                <a:cs typeface="+mj-lt"/>
              </a:rPr>
            </a:br>
            <a:endParaRPr lang="en-US" sz="5400" b="0">
              <a:ea typeface="+mj-lt"/>
              <a:cs typeface="+mj-lt"/>
            </a:endParaRPr>
          </a:p>
          <a:p>
            <a:endParaRPr lang="en-US" sz="5400" kern="1200">
              <a:latin typeface="+mj-lt"/>
              <a:ea typeface="Calibri Light"/>
              <a:cs typeface="Calibri Light"/>
            </a:endParaRPr>
          </a:p>
        </p:txBody>
      </p:sp>
      <p:pic>
        <p:nvPicPr>
          <p:cNvPr id="5" name="Picture 5" descr="Chart&#10;&#10;Description automatically generated">
            <a:extLst>
              <a:ext uri="{FF2B5EF4-FFF2-40B4-BE49-F238E27FC236}">
                <a16:creationId xmlns:a16="http://schemas.microsoft.com/office/drawing/2014/main" id="{BFE77C87-AC17-0E62-7EBD-0DF5F7D8FCBB}"/>
              </a:ext>
            </a:extLst>
          </p:cNvPr>
          <p:cNvPicPr>
            <a:picLocks noGrp="1" noChangeAspect="1"/>
          </p:cNvPicPr>
          <p:nvPr>
            <p:ph idx="1"/>
          </p:nvPr>
        </p:nvPicPr>
        <p:blipFill>
          <a:blip r:embed="rId2"/>
          <a:stretch>
            <a:fillRect/>
          </a:stretch>
        </p:blipFill>
        <p:spPr>
          <a:xfrm>
            <a:off x="2441064" y="1863801"/>
            <a:ext cx="7309870" cy="4440746"/>
          </a:xfrm>
          <a:prstGeom prst="rect">
            <a:avLst/>
          </a:prstGeom>
        </p:spPr>
      </p:pic>
      <p:sp>
        <p:nvSpPr>
          <p:cNvPr id="2" name="Footer Placeholder 1">
            <a:extLst>
              <a:ext uri="{FF2B5EF4-FFF2-40B4-BE49-F238E27FC236}">
                <a16:creationId xmlns:a16="http://schemas.microsoft.com/office/drawing/2014/main" id="{0B4D5822-CCC8-865A-0A9F-57E22F3B1AFD}"/>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tint val="75000"/>
                  </a:schemeClr>
                </a:solidFill>
                <a:latin typeface="+mn-lt"/>
                <a:ea typeface="+mn-ea"/>
                <a:cs typeface="+mn-cs"/>
              </a:rPr>
              <a:t>GEORGE MASON UNIVERSITY</a:t>
            </a:r>
          </a:p>
        </p:txBody>
      </p:sp>
      <p:sp>
        <p:nvSpPr>
          <p:cNvPr id="11" name="TextBox 10">
            <a:extLst>
              <a:ext uri="{FF2B5EF4-FFF2-40B4-BE49-F238E27FC236}">
                <a16:creationId xmlns:a16="http://schemas.microsoft.com/office/drawing/2014/main" id="{FA54C593-8862-E714-112F-C5333FC00BAF}"/>
              </a:ext>
            </a:extLst>
          </p:cNvPr>
          <p:cNvSpPr txBox="1"/>
          <p:nvPr/>
        </p:nvSpPr>
        <p:spPr>
          <a:xfrm>
            <a:off x="3731202" y="627785"/>
            <a:ext cx="39485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Calibri Light"/>
                <a:ea typeface="Calibri Light"/>
                <a:cs typeface="Calibri Light"/>
              </a:rPr>
              <a:t>1. Donut Chart </a:t>
            </a:r>
          </a:p>
          <a:p>
            <a:pPr algn="ctr"/>
            <a:endParaRPr lang="en-US" sz="2800">
              <a:latin typeface="Calibri Light"/>
              <a:ea typeface="Calibri Light"/>
              <a:cs typeface="Calibri Light"/>
            </a:endParaRPr>
          </a:p>
        </p:txBody>
      </p:sp>
    </p:spTree>
    <p:extLst>
      <p:ext uri="{BB962C8B-B14F-4D97-AF65-F5344CB8AC3E}">
        <p14:creationId xmlns:p14="http://schemas.microsoft.com/office/powerpoint/2010/main" val="79768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058FF7-6C03-D6D3-EAE6-66E300D47A2A}"/>
              </a:ext>
            </a:extLst>
          </p:cNvPr>
          <p:cNvSpPr>
            <a:spLocks noGrp="1"/>
          </p:cNvSpPr>
          <p:nvPr>
            <p:ph type="ftr" sz="quarter" idx="3"/>
          </p:nvPr>
        </p:nvSpPr>
        <p:spPr/>
        <p:txBody>
          <a:bodyPr/>
          <a:lstStyle/>
          <a:p>
            <a:pPr algn="r"/>
            <a:r>
              <a:rPr lang="en-US"/>
              <a:t>GEORGE MASON UNIVERSITY</a:t>
            </a:r>
          </a:p>
        </p:txBody>
      </p:sp>
      <p:pic>
        <p:nvPicPr>
          <p:cNvPr id="5" name="Picture 5" descr="Chart, bar chart&#10;&#10;Description automatically generated">
            <a:extLst>
              <a:ext uri="{FF2B5EF4-FFF2-40B4-BE49-F238E27FC236}">
                <a16:creationId xmlns:a16="http://schemas.microsoft.com/office/drawing/2014/main" id="{4BC0C946-49CF-4A0E-15B2-1AD62EB4A9F8}"/>
              </a:ext>
            </a:extLst>
          </p:cNvPr>
          <p:cNvPicPr>
            <a:picLocks noGrp="1" noChangeAspect="1"/>
          </p:cNvPicPr>
          <p:nvPr>
            <p:ph idx="1"/>
          </p:nvPr>
        </p:nvPicPr>
        <p:blipFill>
          <a:blip r:embed="rId2"/>
          <a:stretch>
            <a:fillRect/>
          </a:stretch>
        </p:blipFill>
        <p:spPr>
          <a:xfrm>
            <a:off x="2686050" y="1929606"/>
            <a:ext cx="6819900" cy="4143375"/>
          </a:xfrm>
        </p:spPr>
      </p:pic>
      <p:sp>
        <p:nvSpPr>
          <p:cNvPr id="4" name="Title 3">
            <a:extLst>
              <a:ext uri="{FF2B5EF4-FFF2-40B4-BE49-F238E27FC236}">
                <a16:creationId xmlns:a16="http://schemas.microsoft.com/office/drawing/2014/main" id="{DDD98A42-C22B-E15D-4F44-223ADB5474DB}"/>
              </a:ext>
            </a:extLst>
          </p:cNvPr>
          <p:cNvSpPr>
            <a:spLocks noGrp="1"/>
          </p:cNvSpPr>
          <p:nvPr>
            <p:ph type="title"/>
          </p:nvPr>
        </p:nvSpPr>
        <p:spPr/>
        <p:txBody>
          <a:bodyPr/>
          <a:lstStyle/>
          <a:p>
            <a:pPr algn="ctr"/>
            <a:r>
              <a:rPr lang="en-US" b="0">
                <a:ea typeface="+mj-lt"/>
                <a:cs typeface="+mj-lt"/>
              </a:rPr>
              <a:t>  </a:t>
            </a:r>
            <a:endParaRPr lang="en-US"/>
          </a:p>
          <a:p>
            <a:pPr algn="ctr"/>
            <a:r>
              <a:rPr lang="en-US" b="0">
                <a:ea typeface="+mj-lt"/>
                <a:cs typeface="+mj-lt"/>
              </a:rPr>
              <a:t>2. Stacked Bar Chart </a:t>
            </a:r>
            <a:endParaRPr lang="en-US">
              <a:ea typeface="Calibri Light" panose="020F0302020204030204"/>
              <a:cs typeface="Calibri Light" panose="020F0302020204030204"/>
            </a:endParaRPr>
          </a:p>
        </p:txBody>
      </p:sp>
    </p:spTree>
    <p:extLst>
      <p:ext uri="{BB962C8B-B14F-4D97-AF65-F5344CB8AC3E}">
        <p14:creationId xmlns:p14="http://schemas.microsoft.com/office/powerpoint/2010/main" val="216254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rPr>
              <a:t>Team Eagles</a:t>
            </a:r>
          </a:p>
        </p:txBody>
      </p:sp>
      <p:graphicFrame>
        <p:nvGraphicFramePr>
          <p:cNvPr id="5" name="Content Placeholder 2">
            <a:extLst>
              <a:ext uri="{FF2B5EF4-FFF2-40B4-BE49-F238E27FC236}">
                <a16:creationId xmlns:a16="http://schemas.microsoft.com/office/drawing/2014/main" id="{846260D4-EC15-17CD-AF74-CAB584131C0A}"/>
              </a:ext>
            </a:extLst>
          </p:cNvPr>
          <p:cNvGraphicFramePr>
            <a:graphicFrameLocks noGrp="1"/>
          </p:cNvGraphicFramePr>
          <p:nvPr>
            <p:ph idx="1"/>
            <p:extLst>
              <p:ext uri="{D42A27DB-BD31-4B8C-83A1-F6EECF244321}">
                <p14:modId xmlns:p14="http://schemas.microsoft.com/office/powerpoint/2010/main" val="170386263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081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AF0C52-D04C-F304-0940-0EF800ACE0CF}"/>
              </a:ext>
            </a:extLst>
          </p:cNvPr>
          <p:cNvSpPr>
            <a:spLocks noGrp="1"/>
          </p:cNvSpPr>
          <p:nvPr>
            <p:ph type="ftr" sz="quarter" idx="3"/>
          </p:nvPr>
        </p:nvSpPr>
        <p:spPr/>
        <p:txBody>
          <a:bodyPr/>
          <a:lstStyle/>
          <a:p>
            <a:pPr algn="r"/>
            <a:r>
              <a:rPr lang="en-US"/>
              <a:t>GEORGE MASON UNIVERSITY</a:t>
            </a:r>
          </a:p>
        </p:txBody>
      </p:sp>
      <p:pic>
        <p:nvPicPr>
          <p:cNvPr id="5" name="Picture 5" descr="Chart, line chart&#10;&#10;Description automatically generated">
            <a:extLst>
              <a:ext uri="{FF2B5EF4-FFF2-40B4-BE49-F238E27FC236}">
                <a16:creationId xmlns:a16="http://schemas.microsoft.com/office/drawing/2014/main" id="{754B08C5-58A0-8EE5-6206-BCC66B6E8A08}"/>
              </a:ext>
            </a:extLst>
          </p:cNvPr>
          <p:cNvPicPr>
            <a:picLocks noGrp="1" noChangeAspect="1"/>
          </p:cNvPicPr>
          <p:nvPr>
            <p:ph idx="1"/>
          </p:nvPr>
        </p:nvPicPr>
        <p:blipFill>
          <a:blip r:embed="rId2"/>
          <a:stretch>
            <a:fillRect/>
          </a:stretch>
        </p:blipFill>
        <p:spPr>
          <a:xfrm>
            <a:off x="2187286" y="1943460"/>
            <a:ext cx="7872845" cy="4309630"/>
          </a:xfrm>
        </p:spPr>
      </p:pic>
      <p:sp>
        <p:nvSpPr>
          <p:cNvPr id="4" name="Title 3">
            <a:extLst>
              <a:ext uri="{FF2B5EF4-FFF2-40B4-BE49-F238E27FC236}">
                <a16:creationId xmlns:a16="http://schemas.microsoft.com/office/drawing/2014/main" id="{FB34D3D6-E00E-4072-F2CC-2857ED556A10}"/>
              </a:ext>
            </a:extLst>
          </p:cNvPr>
          <p:cNvSpPr>
            <a:spLocks noGrp="1"/>
          </p:cNvSpPr>
          <p:nvPr>
            <p:ph type="title"/>
          </p:nvPr>
        </p:nvSpPr>
        <p:spPr>
          <a:xfrm>
            <a:off x="602673" y="503670"/>
            <a:ext cx="10751127" cy="1394835"/>
          </a:xfrm>
        </p:spPr>
        <p:txBody>
          <a:bodyPr/>
          <a:lstStyle/>
          <a:p>
            <a:pPr algn="ctr"/>
            <a:r>
              <a:rPr lang="en-US" b="0">
                <a:ea typeface="+mj-lt"/>
                <a:cs typeface="+mj-lt"/>
              </a:rPr>
              <a:t>3. Line Graph</a:t>
            </a:r>
            <a:endParaRPr lang="en-US">
              <a:ea typeface="Calibri Light"/>
              <a:cs typeface="Calibri Light"/>
            </a:endParaRPr>
          </a:p>
          <a:p>
            <a:endParaRPr lang="en-US">
              <a:ea typeface="Calibri Light"/>
              <a:cs typeface="Calibri Light"/>
            </a:endParaRPr>
          </a:p>
        </p:txBody>
      </p:sp>
    </p:spTree>
    <p:extLst>
      <p:ext uri="{BB962C8B-B14F-4D97-AF65-F5344CB8AC3E}">
        <p14:creationId xmlns:p14="http://schemas.microsoft.com/office/powerpoint/2010/main" val="125644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36BA9E-28BC-3A30-E6A3-00629D3DFC41}"/>
              </a:ext>
            </a:extLst>
          </p:cNvPr>
          <p:cNvSpPr>
            <a:spLocks noGrp="1"/>
          </p:cNvSpPr>
          <p:nvPr>
            <p:ph type="ftr" sz="quarter" idx="3"/>
          </p:nvPr>
        </p:nvSpPr>
        <p:spPr/>
        <p:txBody>
          <a:bodyPr/>
          <a:lstStyle/>
          <a:p>
            <a:pPr algn="r"/>
            <a:r>
              <a:rPr lang="en-US"/>
              <a:t>GEORGE MASON UNIVERSITY</a:t>
            </a:r>
          </a:p>
        </p:txBody>
      </p:sp>
      <p:pic>
        <p:nvPicPr>
          <p:cNvPr id="5" name="Picture 5" descr="Chart, funnel chart&#10;&#10;Description automatically generated">
            <a:extLst>
              <a:ext uri="{FF2B5EF4-FFF2-40B4-BE49-F238E27FC236}">
                <a16:creationId xmlns:a16="http://schemas.microsoft.com/office/drawing/2014/main" id="{AA8D9986-ED1D-E66B-68C0-25314A4BB46B}"/>
              </a:ext>
            </a:extLst>
          </p:cNvPr>
          <p:cNvPicPr>
            <a:picLocks noGrp="1" noChangeAspect="1"/>
          </p:cNvPicPr>
          <p:nvPr>
            <p:ph idx="1"/>
          </p:nvPr>
        </p:nvPicPr>
        <p:blipFill>
          <a:blip r:embed="rId2"/>
          <a:stretch>
            <a:fillRect/>
          </a:stretch>
        </p:blipFill>
        <p:spPr>
          <a:xfrm>
            <a:off x="2686050" y="1929606"/>
            <a:ext cx="6819900" cy="4143375"/>
          </a:xfrm>
        </p:spPr>
      </p:pic>
      <p:sp>
        <p:nvSpPr>
          <p:cNvPr id="4" name="Title 3">
            <a:extLst>
              <a:ext uri="{FF2B5EF4-FFF2-40B4-BE49-F238E27FC236}">
                <a16:creationId xmlns:a16="http://schemas.microsoft.com/office/drawing/2014/main" id="{B4A8E4EC-FE59-EDF1-ECF3-4CAD8E228A9D}"/>
              </a:ext>
            </a:extLst>
          </p:cNvPr>
          <p:cNvSpPr>
            <a:spLocks noGrp="1"/>
          </p:cNvSpPr>
          <p:nvPr>
            <p:ph type="title"/>
          </p:nvPr>
        </p:nvSpPr>
        <p:spPr/>
        <p:txBody>
          <a:bodyPr/>
          <a:lstStyle/>
          <a:p>
            <a:pPr algn="ctr"/>
            <a:r>
              <a:rPr lang="en-US" b="0">
                <a:ea typeface="+mj-lt"/>
                <a:cs typeface="+mj-lt"/>
              </a:rPr>
              <a:t>  </a:t>
            </a:r>
            <a:endParaRPr lang="en-US">
              <a:ea typeface="+mj-lt"/>
              <a:cs typeface="+mj-lt"/>
            </a:endParaRPr>
          </a:p>
          <a:p>
            <a:pPr algn="ctr"/>
            <a:r>
              <a:rPr lang="en-US" b="0">
                <a:ea typeface="+mj-lt"/>
                <a:cs typeface="+mj-lt"/>
              </a:rPr>
              <a:t>4. Funnel Charts </a:t>
            </a:r>
            <a:endParaRPr lang="en-US">
              <a:ea typeface="+mj-lt"/>
              <a:cs typeface="+mj-lt"/>
            </a:endParaRPr>
          </a:p>
        </p:txBody>
      </p:sp>
    </p:spTree>
    <p:extLst>
      <p:ext uri="{BB962C8B-B14F-4D97-AF65-F5344CB8AC3E}">
        <p14:creationId xmlns:p14="http://schemas.microsoft.com/office/powerpoint/2010/main" val="317418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92A1A-0061-EF64-5C65-0C0638D9C66F}"/>
              </a:ext>
            </a:extLst>
          </p:cNvPr>
          <p:cNvSpPr>
            <a:spLocks noGrp="1"/>
          </p:cNvSpPr>
          <p:nvPr>
            <p:ph type="ftr" sz="quarter" idx="3"/>
          </p:nvPr>
        </p:nvSpPr>
        <p:spPr/>
        <p:txBody>
          <a:bodyPr/>
          <a:lstStyle/>
          <a:p>
            <a:pPr algn="r"/>
            <a:r>
              <a:rPr lang="en-US"/>
              <a:t>GEORGE MASON UNIVERSITY</a:t>
            </a:r>
          </a:p>
        </p:txBody>
      </p:sp>
      <p:pic>
        <p:nvPicPr>
          <p:cNvPr id="5" name="Picture 5" descr="Chart, bar chart&#10;&#10;Description automatically generated">
            <a:extLst>
              <a:ext uri="{FF2B5EF4-FFF2-40B4-BE49-F238E27FC236}">
                <a16:creationId xmlns:a16="http://schemas.microsoft.com/office/drawing/2014/main" id="{622225D6-EC9B-D987-BD19-8C51032FC2A7}"/>
              </a:ext>
            </a:extLst>
          </p:cNvPr>
          <p:cNvPicPr>
            <a:picLocks noGrp="1" noChangeAspect="1"/>
          </p:cNvPicPr>
          <p:nvPr>
            <p:ph idx="1"/>
          </p:nvPr>
        </p:nvPicPr>
        <p:blipFill>
          <a:blip r:embed="rId2"/>
          <a:stretch>
            <a:fillRect/>
          </a:stretch>
        </p:blipFill>
        <p:spPr>
          <a:xfrm>
            <a:off x="2686050" y="1929606"/>
            <a:ext cx="6819900" cy="4143375"/>
          </a:xfrm>
        </p:spPr>
      </p:pic>
      <p:sp>
        <p:nvSpPr>
          <p:cNvPr id="4" name="Title 3">
            <a:extLst>
              <a:ext uri="{FF2B5EF4-FFF2-40B4-BE49-F238E27FC236}">
                <a16:creationId xmlns:a16="http://schemas.microsoft.com/office/drawing/2014/main" id="{2FEA37A2-90B5-E904-9CC8-54F7166CC2EC}"/>
              </a:ext>
            </a:extLst>
          </p:cNvPr>
          <p:cNvSpPr>
            <a:spLocks noGrp="1"/>
          </p:cNvSpPr>
          <p:nvPr>
            <p:ph type="title"/>
          </p:nvPr>
        </p:nvSpPr>
        <p:spPr/>
        <p:txBody>
          <a:bodyPr/>
          <a:lstStyle/>
          <a:p>
            <a:pPr algn="ctr"/>
            <a:r>
              <a:rPr lang="en-US" b="0">
                <a:ea typeface="+mj-lt"/>
                <a:cs typeface="+mj-lt"/>
              </a:rPr>
              <a:t>5. Bar Charts </a:t>
            </a:r>
            <a:endParaRPr lang="en-US">
              <a:ea typeface="Calibri Light" panose="020F0302020204030204"/>
              <a:cs typeface="Calibri Light" panose="020F0302020204030204"/>
            </a:endParaRPr>
          </a:p>
        </p:txBody>
      </p:sp>
    </p:spTree>
    <p:extLst>
      <p:ext uri="{BB962C8B-B14F-4D97-AF65-F5344CB8AC3E}">
        <p14:creationId xmlns:p14="http://schemas.microsoft.com/office/powerpoint/2010/main" val="92752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92A1A-0061-EF64-5C65-0C0638D9C66F}"/>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2FEA37A2-90B5-E904-9CC8-54F7166CC2EC}"/>
              </a:ext>
            </a:extLst>
          </p:cNvPr>
          <p:cNvSpPr>
            <a:spLocks noGrp="1"/>
          </p:cNvSpPr>
          <p:nvPr>
            <p:ph type="title"/>
          </p:nvPr>
        </p:nvSpPr>
        <p:spPr/>
        <p:txBody>
          <a:bodyPr/>
          <a:lstStyle/>
          <a:p>
            <a:pPr algn="ctr"/>
            <a:r>
              <a:rPr lang="en-US" b="0" dirty="0">
                <a:ea typeface="+mj-lt"/>
                <a:cs typeface="+mj-lt"/>
              </a:rPr>
              <a:t>6. Bubble Charts </a:t>
            </a:r>
            <a:endParaRPr lang="en-US" dirty="0">
              <a:ea typeface="Calibri Light" panose="020F0302020204030204"/>
              <a:cs typeface="Calibri Light" panose="020F0302020204030204"/>
            </a:endParaRPr>
          </a:p>
        </p:txBody>
      </p:sp>
      <p:pic>
        <p:nvPicPr>
          <p:cNvPr id="8" name="Content Placeholder 7">
            <a:extLst>
              <a:ext uri="{FF2B5EF4-FFF2-40B4-BE49-F238E27FC236}">
                <a16:creationId xmlns:a16="http://schemas.microsoft.com/office/drawing/2014/main" id="{B2F96671-E0B7-2F4E-E0E7-1FA0285A8B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20"/>
          <a:stretch/>
        </p:blipFill>
        <p:spPr>
          <a:xfrm>
            <a:off x="1621933" y="1406012"/>
            <a:ext cx="8948134" cy="4643131"/>
          </a:xfrm>
        </p:spPr>
      </p:pic>
    </p:spTree>
    <p:extLst>
      <p:ext uri="{BB962C8B-B14F-4D97-AF65-F5344CB8AC3E}">
        <p14:creationId xmlns:p14="http://schemas.microsoft.com/office/powerpoint/2010/main" val="2457922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92A1A-0061-EF64-5C65-0C0638D9C66F}"/>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2FEA37A2-90B5-E904-9CC8-54F7166CC2EC}"/>
              </a:ext>
            </a:extLst>
          </p:cNvPr>
          <p:cNvSpPr>
            <a:spLocks noGrp="1"/>
          </p:cNvSpPr>
          <p:nvPr>
            <p:ph type="title"/>
          </p:nvPr>
        </p:nvSpPr>
        <p:spPr/>
        <p:txBody>
          <a:bodyPr/>
          <a:lstStyle/>
          <a:p>
            <a:pPr algn="ctr"/>
            <a:r>
              <a:rPr lang="en-US" b="0" dirty="0">
                <a:ea typeface="+mj-lt"/>
                <a:cs typeface="+mj-lt"/>
              </a:rPr>
              <a:t>7. Box Plots </a:t>
            </a:r>
            <a:endParaRPr lang="en-US" dirty="0">
              <a:ea typeface="Calibri Light" panose="020F0302020204030204"/>
              <a:cs typeface="Calibri Light" panose="020F0302020204030204"/>
            </a:endParaRPr>
          </a:p>
        </p:txBody>
      </p:sp>
      <p:pic>
        <p:nvPicPr>
          <p:cNvPr id="7" name="Content Placeholder 6">
            <a:extLst>
              <a:ext uri="{FF2B5EF4-FFF2-40B4-BE49-F238E27FC236}">
                <a16:creationId xmlns:a16="http://schemas.microsoft.com/office/drawing/2014/main" id="{FC944C81-2838-A4DD-6F82-3B6CDCB1DB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62"/>
          <a:stretch/>
        </p:blipFill>
        <p:spPr>
          <a:xfrm>
            <a:off x="2033912" y="1563330"/>
            <a:ext cx="8370489" cy="4328038"/>
          </a:xfrm>
        </p:spPr>
      </p:pic>
    </p:spTree>
    <p:extLst>
      <p:ext uri="{BB962C8B-B14F-4D97-AF65-F5344CB8AC3E}">
        <p14:creationId xmlns:p14="http://schemas.microsoft.com/office/powerpoint/2010/main" val="207166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92A1A-0061-EF64-5C65-0C0638D9C66F}"/>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2FEA37A2-90B5-E904-9CC8-54F7166CC2EC}"/>
              </a:ext>
            </a:extLst>
          </p:cNvPr>
          <p:cNvSpPr>
            <a:spLocks noGrp="1"/>
          </p:cNvSpPr>
          <p:nvPr>
            <p:ph type="title"/>
          </p:nvPr>
        </p:nvSpPr>
        <p:spPr/>
        <p:txBody>
          <a:bodyPr/>
          <a:lstStyle/>
          <a:p>
            <a:pPr algn="ctr"/>
            <a:r>
              <a:rPr lang="en-US" b="0" dirty="0">
                <a:ea typeface="+mj-lt"/>
                <a:cs typeface="+mj-lt"/>
              </a:rPr>
              <a:t>8. Box Plots </a:t>
            </a:r>
            <a:endParaRPr lang="en-US" dirty="0">
              <a:ea typeface="Calibri Light" panose="020F0302020204030204"/>
              <a:cs typeface="Calibri Light" panose="020F0302020204030204"/>
            </a:endParaRPr>
          </a:p>
        </p:txBody>
      </p:sp>
      <p:pic>
        <p:nvPicPr>
          <p:cNvPr id="8" name="Content Placeholder 7">
            <a:extLst>
              <a:ext uri="{FF2B5EF4-FFF2-40B4-BE49-F238E27FC236}">
                <a16:creationId xmlns:a16="http://schemas.microsoft.com/office/drawing/2014/main" id="{5B93305A-3105-916B-B3D6-74A7426190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89"/>
          <a:stretch/>
        </p:blipFill>
        <p:spPr>
          <a:xfrm>
            <a:off x="1675717" y="1439126"/>
            <a:ext cx="8840565" cy="4560396"/>
          </a:xfrm>
        </p:spPr>
      </p:pic>
    </p:spTree>
    <p:extLst>
      <p:ext uri="{BB962C8B-B14F-4D97-AF65-F5344CB8AC3E}">
        <p14:creationId xmlns:p14="http://schemas.microsoft.com/office/powerpoint/2010/main" val="422052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492A1A-0061-EF64-5C65-0C0638D9C66F}"/>
              </a:ext>
            </a:extLst>
          </p:cNvPr>
          <p:cNvSpPr>
            <a:spLocks noGrp="1"/>
          </p:cNvSpPr>
          <p:nvPr>
            <p:ph type="ftr" sz="quarter" idx="3"/>
          </p:nvPr>
        </p:nvSpPr>
        <p:spPr/>
        <p:txBody>
          <a:bodyPr/>
          <a:lstStyle/>
          <a:p>
            <a:pPr algn="r"/>
            <a:r>
              <a:rPr lang="en-US"/>
              <a:t>GEORGE MASON UNIVERSITY</a:t>
            </a:r>
          </a:p>
        </p:txBody>
      </p:sp>
      <p:sp>
        <p:nvSpPr>
          <p:cNvPr id="4" name="Title 3">
            <a:extLst>
              <a:ext uri="{FF2B5EF4-FFF2-40B4-BE49-F238E27FC236}">
                <a16:creationId xmlns:a16="http://schemas.microsoft.com/office/drawing/2014/main" id="{2FEA37A2-90B5-E904-9CC8-54F7166CC2EC}"/>
              </a:ext>
            </a:extLst>
          </p:cNvPr>
          <p:cNvSpPr>
            <a:spLocks noGrp="1"/>
          </p:cNvSpPr>
          <p:nvPr>
            <p:ph type="title"/>
          </p:nvPr>
        </p:nvSpPr>
        <p:spPr/>
        <p:txBody>
          <a:bodyPr/>
          <a:lstStyle/>
          <a:p>
            <a:pPr algn="ctr"/>
            <a:r>
              <a:rPr lang="en-US" b="0" dirty="0">
                <a:ea typeface="+mj-lt"/>
                <a:cs typeface="+mj-lt"/>
              </a:rPr>
              <a:t>9. Interactive Dashboard – Flexdashboard</a:t>
            </a:r>
            <a:endParaRPr lang="en-US" dirty="0">
              <a:ea typeface="Calibri Light" panose="020F0302020204030204"/>
              <a:cs typeface="Calibri Light" panose="020F0302020204030204"/>
            </a:endParaRPr>
          </a:p>
        </p:txBody>
      </p:sp>
      <p:sp>
        <p:nvSpPr>
          <p:cNvPr id="5" name="Content Placeholder 4">
            <a:extLst>
              <a:ext uri="{FF2B5EF4-FFF2-40B4-BE49-F238E27FC236}">
                <a16:creationId xmlns:a16="http://schemas.microsoft.com/office/drawing/2014/main" id="{1A3D3048-AABC-26A3-BAB2-B7069ED6FE4A}"/>
              </a:ext>
            </a:extLst>
          </p:cNvPr>
          <p:cNvSpPr>
            <a:spLocks noGrp="1"/>
          </p:cNvSpPr>
          <p:nvPr>
            <p:ph idx="1"/>
          </p:nvPr>
        </p:nvSpPr>
        <p:spPr/>
        <p:txBody>
          <a:bodyPr/>
          <a:lstStyle/>
          <a:p>
            <a:r>
              <a:rPr lang="en-IN" dirty="0"/>
              <a:t>Built an interactive dashboard with </a:t>
            </a:r>
            <a:r>
              <a:rPr lang="en-IN" dirty="0" err="1"/>
              <a:t>Flexboard</a:t>
            </a:r>
            <a:endParaRPr lang="en-IN" dirty="0"/>
          </a:p>
          <a:p>
            <a:r>
              <a:rPr lang="en-IN" dirty="0"/>
              <a:t>Flexdashboard is an r Markdown file that can be combined with R Shiny to create reports and dashboards</a:t>
            </a:r>
          </a:p>
          <a:p>
            <a:r>
              <a:rPr lang="en-IN" dirty="0"/>
              <a:t>The created dashboard or app was then published into shinyapps.io through API’s</a:t>
            </a:r>
          </a:p>
          <a:p>
            <a:r>
              <a:rPr lang="en-IN" dirty="0"/>
              <a:t>Shinyapps.io - </a:t>
            </a:r>
            <a:r>
              <a:rPr lang="en-IN" dirty="0">
                <a:hlinkClick r:id="rId2"/>
              </a:rPr>
              <a:t>https://pranavc93.shinyapps.io/FlexDashboardNetflix/</a:t>
            </a:r>
            <a:endParaRPr lang="en-IN" dirty="0"/>
          </a:p>
        </p:txBody>
      </p:sp>
    </p:spTree>
    <p:extLst>
      <p:ext uri="{BB962C8B-B14F-4D97-AF65-F5344CB8AC3E}">
        <p14:creationId xmlns:p14="http://schemas.microsoft.com/office/powerpoint/2010/main" val="102344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595A26-D3EE-2B4F-85F6-2AA88F2A7600}"/>
              </a:ext>
            </a:extLst>
          </p:cNvPr>
          <p:cNvSpPr>
            <a:spLocks noGrp="1"/>
          </p:cNvSpPr>
          <p:nvPr>
            <p:ph type="title"/>
          </p:nvPr>
        </p:nvSpPr>
        <p:spPr>
          <a:xfrm>
            <a:off x="1166650" y="1332952"/>
            <a:ext cx="3926898" cy="3921176"/>
          </a:xfrm>
        </p:spPr>
        <p:txBody>
          <a:bodyPr anchor="ctr">
            <a:normAutofit/>
          </a:bodyPr>
          <a:lstStyle/>
          <a:p>
            <a:r>
              <a:rPr lang="en-US" sz="5400" b="0">
                <a:ea typeface="+mj-lt"/>
                <a:cs typeface="+mj-lt"/>
              </a:rPr>
              <a:t>    </a:t>
            </a:r>
            <a:r>
              <a:rPr lang="en-US" sz="5400">
                <a:ea typeface="+mj-lt"/>
                <a:cs typeface="+mj-lt"/>
              </a:rPr>
              <a:t>  Findings</a:t>
            </a:r>
            <a:r>
              <a:rPr lang="en-US" sz="5400" b="0">
                <a:ea typeface="+mj-lt"/>
                <a:cs typeface="+mj-lt"/>
              </a:rPr>
              <a:t> </a:t>
            </a:r>
            <a:endParaRPr lang="en-US" sz="5400"/>
          </a:p>
        </p:txBody>
      </p:sp>
      <p:grpSp>
        <p:nvGrpSpPr>
          <p:cNvPr id="17" name="Group 1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5FE96BDB-C5AB-33C3-7083-7F2D7F0B7574}"/>
              </a:ext>
            </a:extLst>
          </p:cNvPr>
          <p:cNvSpPr>
            <a:spLocks noGrp="1"/>
          </p:cNvSpPr>
          <p:nvPr>
            <p:ph type="ftr" sz="quarter" idx="3"/>
          </p:nvPr>
        </p:nvSpPr>
        <p:spPr>
          <a:xfrm rot="-5400000">
            <a:off x="-945222" y="5281914"/>
            <a:ext cx="2495058" cy="365125"/>
          </a:xfrm>
        </p:spPr>
        <p:txBody>
          <a:bodyPr>
            <a:normAutofit/>
          </a:bodyPr>
          <a:lstStyle/>
          <a:p>
            <a:pPr>
              <a:lnSpc>
                <a:spcPct val="90000"/>
              </a:lnSpc>
              <a:spcAft>
                <a:spcPts val="600"/>
              </a:spcAft>
            </a:pPr>
            <a:r>
              <a:rPr lang="en-US" sz="1200">
                <a:solidFill>
                  <a:srgbClr val="FFFFFF"/>
                </a:solidFill>
              </a:rPr>
              <a:t>GEORGE MASON UNIVERSITY</a:t>
            </a:r>
          </a:p>
        </p:txBody>
      </p:sp>
      <p:sp>
        <p:nvSpPr>
          <p:cNvPr id="3" name="Content Placeholder 2">
            <a:extLst>
              <a:ext uri="{FF2B5EF4-FFF2-40B4-BE49-F238E27FC236}">
                <a16:creationId xmlns:a16="http://schemas.microsoft.com/office/drawing/2014/main" id="{214D8ACA-A5CD-866D-A102-0D346C658DF8}"/>
              </a:ext>
            </a:extLst>
          </p:cNvPr>
          <p:cNvSpPr>
            <a:spLocks noGrp="1"/>
          </p:cNvSpPr>
          <p:nvPr>
            <p:ph idx="1"/>
          </p:nvPr>
        </p:nvSpPr>
        <p:spPr>
          <a:xfrm>
            <a:off x="6421120" y="499833"/>
            <a:ext cx="5100320" cy="5581226"/>
          </a:xfrm>
        </p:spPr>
        <p:txBody>
          <a:bodyPr vert="horz" lIns="91440" tIns="45720" rIns="91440" bIns="45720" rtlCol="0" anchor="ctr">
            <a:noAutofit/>
          </a:bodyPr>
          <a:lstStyle/>
          <a:p>
            <a:pPr marL="0" indent="0">
              <a:buNone/>
            </a:pPr>
            <a:r>
              <a:rPr lang="en-US" sz="2200"/>
              <a:t>  </a:t>
            </a:r>
            <a:endParaRPr lang="en-US" sz="2200">
              <a:ea typeface="Calibri"/>
              <a:cs typeface="Calibri"/>
            </a:endParaRPr>
          </a:p>
          <a:p>
            <a:r>
              <a:rPr lang="en-US" sz="2200"/>
              <a:t>On Netflix, movies make up 2/3 of the content, while TV shows make up the remaining 33%.</a:t>
            </a:r>
            <a:endParaRPr lang="en-US" sz="2200">
              <a:ea typeface="Calibri"/>
              <a:cs typeface="Calibri"/>
            </a:endParaRPr>
          </a:p>
          <a:p>
            <a:r>
              <a:rPr lang="en-US" sz="2200"/>
              <a:t>Most films and television shows are categorized TV-MA, with only a few exceptions designated NC-17.</a:t>
            </a:r>
            <a:endParaRPr lang="en-US" sz="2200">
              <a:ea typeface="Calibri"/>
              <a:cs typeface="Calibri"/>
            </a:endParaRPr>
          </a:p>
          <a:p>
            <a:r>
              <a:rPr lang="en-US" sz="2200"/>
              <a:t>During the month of December, Netflix distributes more contents. </a:t>
            </a:r>
            <a:endParaRPr lang="en-US" sz="2200">
              <a:ea typeface="Calibri"/>
              <a:cs typeface="Calibri"/>
            </a:endParaRPr>
          </a:p>
          <a:p>
            <a:r>
              <a:rPr lang="en-US" sz="2200"/>
              <a:t>United states contributes the most contents to Netflix </a:t>
            </a:r>
            <a:endParaRPr lang="en-US" sz="2200">
              <a:ea typeface="Calibri"/>
              <a:cs typeface="Calibri"/>
            </a:endParaRPr>
          </a:p>
          <a:p>
            <a:endParaRPr lang="en-US" sz="2200">
              <a:ea typeface="Calibri"/>
              <a:cs typeface="Calibri"/>
            </a:endParaRPr>
          </a:p>
        </p:txBody>
      </p:sp>
    </p:spTree>
    <p:extLst>
      <p:ext uri="{BB962C8B-B14F-4D97-AF65-F5344CB8AC3E}">
        <p14:creationId xmlns:p14="http://schemas.microsoft.com/office/powerpoint/2010/main" val="3419315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50" y="1332952"/>
            <a:ext cx="3926898" cy="3921176"/>
          </a:xfrm>
        </p:spPr>
        <p:txBody>
          <a:bodyPr anchor="ctr">
            <a:normAutofit/>
          </a:bodyPr>
          <a:lstStyle/>
          <a:p>
            <a:r>
              <a:rPr lang="en-US" sz="6000"/>
              <a:t>Future Work</a:t>
            </a:r>
          </a:p>
        </p:txBody>
      </p:sp>
      <p:grpSp>
        <p:nvGrpSpPr>
          <p:cNvPr id="41"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2"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421120" y="499833"/>
            <a:ext cx="5100320" cy="5581226"/>
          </a:xfrm>
        </p:spPr>
        <p:txBody>
          <a:bodyPr anchor="ctr">
            <a:normAutofit/>
          </a:bodyPr>
          <a:lstStyle/>
          <a:p>
            <a:r>
              <a:rPr lang="en-US" sz="3600">
                <a:ea typeface="+mn-lt"/>
                <a:cs typeface="+mn-lt"/>
              </a:rPr>
              <a:t>we propose a movie recommendation system that can match the users search history</a:t>
            </a:r>
            <a:endParaRPr lang="en-US" sz="3600">
              <a:ea typeface="Calibri"/>
              <a:cs typeface="Times New Roman" panose="02020603050405020304" pitchFamily="18" charset="0"/>
            </a:endParaRPr>
          </a:p>
        </p:txBody>
      </p:sp>
    </p:spTree>
    <p:extLst>
      <p:ext uri="{BB962C8B-B14F-4D97-AF65-F5344CB8AC3E}">
        <p14:creationId xmlns:p14="http://schemas.microsoft.com/office/powerpoint/2010/main" val="2500517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E0125F3-4132-D15B-67E2-5889619C1D0A}"/>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Summary</a:t>
            </a:r>
          </a:p>
        </p:txBody>
      </p:sp>
      <p:sp>
        <p:nvSpPr>
          <p:cNvPr id="3" name="Content Placeholder 2">
            <a:extLst>
              <a:ext uri="{FF2B5EF4-FFF2-40B4-BE49-F238E27FC236}">
                <a16:creationId xmlns:a16="http://schemas.microsoft.com/office/drawing/2014/main" id="{B00E38D6-6F86-0481-5AC9-CCDE320D46A9}"/>
              </a:ext>
            </a:extLst>
          </p:cNvPr>
          <p:cNvSpPr>
            <a:spLocks noGrp="1"/>
          </p:cNvSpPr>
          <p:nvPr>
            <p:ph idx="1"/>
          </p:nvPr>
        </p:nvSpPr>
        <p:spPr>
          <a:xfrm>
            <a:off x="1627240" y="3031860"/>
            <a:ext cx="8937522" cy="1059373"/>
          </a:xfrm>
        </p:spPr>
        <p:txBody>
          <a:bodyPr vert="horz" lIns="91440" tIns="45720" rIns="91440" bIns="45720" rtlCol="0" anchor="t">
            <a:normAutofit/>
          </a:bodyPr>
          <a:lstStyle/>
          <a:p>
            <a:pPr marL="0" indent="0" algn="ctr">
              <a:buNone/>
            </a:pPr>
            <a:r>
              <a:rPr lang="en-US" sz="2400" kern="1200">
                <a:solidFill>
                  <a:srgbClr val="FFFFFF"/>
                </a:solidFill>
                <a:latin typeface="+mn-lt"/>
                <a:ea typeface="+mn-ea"/>
                <a:cs typeface="+mn-cs"/>
              </a:rPr>
              <a:t>The increase in content has a direct relationship with the exponential growth of subscribers</a:t>
            </a:r>
            <a:r>
              <a:rPr lang="en-US" sz="2400">
                <a:solidFill>
                  <a:srgbClr val="FFFFFF"/>
                </a:solidFill>
              </a:rPr>
              <a:t>.</a:t>
            </a:r>
            <a:endParaRPr lang="en-US" sz="2400" kern="1200">
              <a:solidFill>
                <a:srgbClr val="FFFFFF"/>
              </a:solidFill>
              <a:latin typeface="+mn-lt"/>
              <a:ea typeface="+mn-ea"/>
              <a:cs typeface="+mn-cs"/>
            </a:endParaRPr>
          </a:p>
        </p:txBody>
      </p:sp>
      <p:pic>
        <p:nvPicPr>
          <p:cNvPr id="10" name="Graphic 7" descr="Upward trend">
            <a:extLst>
              <a:ext uri="{FF2B5EF4-FFF2-40B4-BE49-F238E27FC236}">
                <a16:creationId xmlns:a16="http://schemas.microsoft.com/office/drawing/2014/main" id="{4D49964A-824B-CB6F-D84F-121C3CFC8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
        <p:nvSpPr>
          <p:cNvPr id="2" name="Footer Placeholder 1">
            <a:extLst>
              <a:ext uri="{FF2B5EF4-FFF2-40B4-BE49-F238E27FC236}">
                <a16:creationId xmlns:a16="http://schemas.microsoft.com/office/drawing/2014/main" id="{6C54A3F4-6B61-E9A1-B6B9-AA3F422A7DC5}"/>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lgn="ctr">
              <a:spcAft>
                <a:spcPts val="600"/>
              </a:spcAft>
            </a:pPr>
            <a:r>
              <a:rPr lang="en-US" sz="1200" kern="1200">
                <a:solidFill>
                  <a:schemeClr val="tx1">
                    <a:lumMod val="75000"/>
                    <a:lumOff val="25000"/>
                  </a:schemeClr>
                </a:solidFill>
                <a:latin typeface="+mn-lt"/>
                <a:ea typeface="+mn-ea"/>
                <a:cs typeface="+mn-cs"/>
              </a:rPr>
              <a:t>GEORGE MASON UNIVERSITY</a:t>
            </a:r>
          </a:p>
        </p:txBody>
      </p:sp>
    </p:spTree>
    <p:extLst>
      <p:ext uri="{BB962C8B-B14F-4D97-AF65-F5344CB8AC3E}">
        <p14:creationId xmlns:p14="http://schemas.microsoft.com/office/powerpoint/2010/main" val="250287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E821EB-DDB7-FC37-308C-9117B188D943}"/>
              </a:ext>
            </a:extLst>
          </p:cNvPr>
          <p:cNvSpPr>
            <a:spLocks noGrp="1"/>
          </p:cNvSpPr>
          <p:nvPr>
            <p:ph type="title"/>
          </p:nvPr>
        </p:nvSpPr>
        <p:spPr>
          <a:xfrm>
            <a:off x="2187363" y="1671569"/>
            <a:ext cx="5801917" cy="2228760"/>
          </a:xfrm>
        </p:spPr>
        <p:txBody>
          <a:bodyPr anchor="b">
            <a:normAutofit/>
          </a:bodyPr>
          <a:lstStyle/>
          <a:p>
            <a:r>
              <a:rPr lang="en-US" sz="4000">
                <a:ea typeface="Calibri Light"/>
                <a:cs typeface="Calibri Light"/>
              </a:rPr>
              <a:t>Sprint Tracking</a:t>
            </a:r>
            <a:endParaRPr lang="en-US" sz="4000"/>
          </a:p>
        </p:txBody>
      </p:sp>
      <p:pic>
        <p:nvPicPr>
          <p:cNvPr id="8" name="Graphic 7" descr="Backlog">
            <a:extLst>
              <a:ext uri="{FF2B5EF4-FFF2-40B4-BE49-F238E27FC236}">
                <a16:creationId xmlns:a16="http://schemas.microsoft.com/office/drawing/2014/main" id="{F28249E0-A829-94B9-31F5-C248E2E4E7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3B1221D8-12DE-AAD7-254A-010D543B5319}"/>
              </a:ext>
            </a:extLst>
          </p:cNvPr>
          <p:cNvSpPr>
            <a:spLocks noGrp="1"/>
          </p:cNvSpPr>
          <p:nvPr>
            <p:ph idx="1"/>
          </p:nvPr>
        </p:nvSpPr>
        <p:spPr>
          <a:xfrm>
            <a:off x="2187364" y="4072044"/>
            <a:ext cx="5801917" cy="2057045"/>
          </a:xfrm>
        </p:spPr>
        <p:txBody>
          <a:bodyPr vert="horz" lIns="91440" tIns="45720" rIns="91440" bIns="45720" rtlCol="0">
            <a:normAutofit/>
          </a:bodyPr>
          <a:lstStyle/>
          <a:p>
            <a:pPr marL="0" indent="0">
              <a:buNone/>
            </a:pPr>
            <a:r>
              <a:rPr lang="en-US" sz="2000">
                <a:ea typeface="Calibri"/>
                <a:cs typeface="Calibri"/>
              </a:rPr>
              <a:t>Tools Used </a:t>
            </a:r>
          </a:p>
          <a:p>
            <a:r>
              <a:rPr lang="en-US" sz="2000">
                <a:ea typeface="Calibri"/>
                <a:cs typeface="Calibri"/>
              </a:rPr>
              <a:t>Youtrack </a:t>
            </a:r>
            <a:endParaRPr lang="en-US" sz="2000"/>
          </a:p>
          <a:p>
            <a:r>
              <a:rPr lang="en-US" sz="2000">
                <a:ea typeface="Calibri"/>
                <a:cs typeface="Calibri"/>
              </a:rPr>
              <a:t>Microsoft 365 </a:t>
            </a:r>
          </a:p>
        </p:txBody>
      </p:sp>
      <p:pic>
        <p:nvPicPr>
          <p:cNvPr id="10" name="Graphic 9" descr="Backlog">
            <a:extLst>
              <a:ext uri="{FF2B5EF4-FFF2-40B4-BE49-F238E27FC236}">
                <a16:creationId xmlns:a16="http://schemas.microsoft.com/office/drawing/2014/main" id="{FCE31680-D9FF-4A32-99F6-0DD235B235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2" name="Footer Placeholder 1">
            <a:extLst>
              <a:ext uri="{FF2B5EF4-FFF2-40B4-BE49-F238E27FC236}">
                <a16:creationId xmlns:a16="http://schemas.microsoft.com/office/drawing/2014/main" id="{FA24DF12-AC04-C83C-7F66-38AA3A496051}"/>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a:t>GEORGE MASON UNIVERSITY</a:t>
            </a:r>
          </a:p>
        </p:txBody>
      </p:sp>
    </p:spTree>
    <p:extLst>
      <p:ext uri="{BB962C8B-B14F-4D97-AF65-F5344CB8AC3E}">
        <p14:creationId xmlns:p14="http://schemas.microsoft.com/office/powerpoint/2010/main" val="3657453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DB8138-4709-E433-F72B-3BC63AF5C14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Questions</a:t>
            </a:r>
          </a:p>
        </p:txBody>
      </p:sp>
      <p:sp>
        <p:nvSpPr>
          <p:cNvPr id="2" name="Footer Placeholder 1">
            <a:extLst>
              <a:ext uri="{FF2B5EF4-FFF2-40B4-BE49-F238E27FC236}">
                <a16:creationId xmlns:a16="http://schemas.microsoft.com/office/drawing/2014/main" id="{FAB9B364-7A79-D2B8-CF59-6A3F6FC32869}"/>
              </a:ext>
            </a:extLst>
          </p:cNvPr>
          <p:cNvSpPr>
            <a:spLocks noGrp="1"/>
          </p:cNvSpPr>
          <p:nvPr>
            <p:ph type="ftr" sz="quarter" idx="3"/>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GEORGE MASON UNIVERSITY</a:t>
            </a:r>
          </a:p>
        </p:txBody>
      </p:sp>
      <p:sp>
        <p:nvSpPr>
          <p:cNvPr id="37" name="Freeform: Shape 1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Questions">
            <a:extLst>
              <a:ext uri="{FF2B5EF4-FFF2-40B4-BE49-F238E27FC236}">
                <a16:creationId xmlns:a16="http://schemas.microsoft.com/office/drawing/2014/main" id="{4083CBFE-E710-10EB-CC99-162A087C5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64063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98964A-5700-8D81-0F9B-5118890533A9}"/>
              </a:ext>
            </a:extLst>
          </p:cNvPr>
          <p:cNvSpPr>
            <a:spLocks noGrp="1"/>
          </p:cNvSpPr>
          <p:nvPr>
            <p:ph type="title"/>
          </p:nvPr>
        </p:nvSpPr>
        <p:spPr>
          <a:xfrm>
            <a:off x="2187363" y="1671569"/>
            <a:ext cx="5801917" cy="2228760"/>
          </a:xfrm>
        </p:spPr>
        <p:txBody>
          <a:bodyPr anchor="b">
            <a:normAutofit/>
          </a:bodyPr>
          <a:lstStyle/>
          <a:p>
            <a:r>
              <a:rPr lang="en-US" sz="4000" b="0">
                <a:latin typeface="Calibri"/>
                <a:ea typeface="Calibri"/>
                <a:cs typeface="Calibri"/>
              </a:rPr>
              <a:t>Thank you!</a:t>
            </a:r>
            <a:endParaRPr lang="en-US" sz="4000"/>
          </a:p>
        </p:txBody>
      </p:sp>
      <p:pic>
        <p:nvPicPr>
          <p:cNvPr id="38" name="Graphic 29" descr="Accept">
            <a:extLst>
              <a:ext uri="{FF2B5EF4-FFF2-40B4-BE49-F238E27FC236}">
                <a16:creationId xmlns:a16="http://schemas.microsoft.com/office/drawing/2014/main" id="{D5A4AFF4-24EA-6601-0AB2-738B1B4B16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EABB7150-3738-5BC0-6343-767CA5B5F845}"/>
              </a:ext>
            </a:extLst>
          </p:cNvPr>
          <p:cNvSpPr>
            <a:spLocks noGrp="1"/>
          </p:cNvSpPr>
          <p:nvPr>
            <p:ph idx="1"/>
          </p:nvPr>
        </p:nvSpPr>
        <p:spPr>
          <a:xfrm>
            <a:off x="2187364" y="4072044"/>
            <a:ext cx="5801917" cy="2057045"/>
          </a:xfrm>
        </p:spPr>
        <p:txBody>
          <a:bodyPr vert="horz" lIns="91440" tIns="45720" rIns="91440" bIns="45720" rtlCol="0">
            <a:normAutofit/>
          </a:bodyPr>
          <a:lstStyle/>
          <a:p>
            <a:endParaRPr lang="en-US" sz="2000">
              <a:ea typeface="Calibri"/>
              <a:cs typeface="Calibri"/>
            </a:endParaRPr>
          </a:p>
        </p:txBody>
      </p:sp>
      <p:pic>
        <p:nvPicPr>
          <p:cNvPr id="39" name="Graphic 31" descr="Accept">
            <a:extLst>
              <a:ext uri="{FF2B5EF4-FFF2-40B4-BE49-F238E27FC236}">
                <a16:creationId xmlns:a16="http://schemas.microsoft.com/office/drawing/2014/main" id="{8409B3B4-1011-46EB-B6B8-4E15D6A4F7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2" name="Footer Placeholder 1">
            <a:extLst>
              <a:ext uri="{FF2B5EF4-FFF2-40B4-BE49-F238E27FC236}">
                <a16:creationId xmlns:a16="http://schemas.microsoft.com/office/drawing/2014/main" id="{B712CFC4-BB8B-17A2-2817-69C266DFEE25}"/>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a:t>GEORGE MASON UNIVERSITY</a:t>
            </a:r>
          </a:p>
        </p:txBody>
      </p:sp>
    </p:spTree>
    <p:extLst>
      <p:ext uri="{BB962C8B-B14F-4D97-AF65-F5344CB8AC3E}">
        <p14:creationId xmlns:p14="http://schemas.microsoft.com/office/powerpoint/2010/main" val="259039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AA9E556-20A5-C1B9-D292-A1E5DEFE5033}"/>
              </a:ext>
            </a:extLst>
          </p:cNvPr>
          <p:cNvSpPr>
            <a:spLocks noGrp="1"/>
          </p:cNvSpPr>
          <p:nvPr>
            <p:ph type="title"/>
          </p:nvPr>
        </p:nvSpPr>
        <p:spPr>
          <a:xfrm>
            <a:off x="643467" y="321734"/>
            <a:ext cx="4970877" cy="1135737"/>
          </a:xfrm>
        </p:spPr>
        <p:txBody>
          <a:bodyPr>
            <a:normAutofit/>
          </a:bodyPr>
          <a:lstStyle/>
          <a:p>
            <a:pPr algn="ctr"/>
            <a:r>
              <a:rPr lang="en-US" sz="3600">
                <a:cs typeface="Calibri Light"/>
              </a:rPr>
              <a:t>Background </a:t>
            </a:r>
            <a:endParaRPr lang="en-US"/>
          </a:p>
        </p:txBody>
      </p:sp>
      <p:sp>
        <p:nvSpPr>
          <p:cNvPr id="3" name="Content Placeholder 2">
            <a:extLst>
              <a:ext uri="{FF2B5EF4-FFF2-40B4-BE49-F238E27FC236}">
                <a16:creationId xmlns:a16="http://schemas.microsoft.com/office/drawing/2014/main" id="{F066150B-7092-5954-3190-C91C7BF66A5A}"/>
              </a:ext>
            </a:extLst>
          </p:cNvPr>
          <p:cNvSpPr>
            <a:spLocks noGrp="1"/>
          </p:cNvSpPr>
          <p:nvPr>
            <p:ph idx="1"/>
          </p:nvPr>
        </p:nvSpPr>
        <p:spPr>
          <a:xfrm>
            <a:off x="643468" y="1782981"/>
            <a:ext cx="4970877" cy="4393982"/>
          </a:xfrm>
        </p:spPr>
        <p:txBody>
          <a:bodyPr vert="horz" lIns="91440" tIns="45720" rIns="91440" bIns="45720" rtlCol="0">
            <a:normAutofit/>
          </a:bodyPr>
          <a:lstStyle/>
          <a:p>
            <a:r>
              <a:rPr lang="en-US" sz="2000">
                <a:cs typeface="Calibri"/>
              </a:rPr>
              <a:t>Netflix</a:t>
            </a:r>
            <a:r>
              <a:rPr lang="en-US" sz="2000">
                <a:ea typeface="+mn-lt"/>
                <a:cs typeface="+mn-lt"/>
              </a:rPr>
              <a:t> is one of the most popular online movie/TV show streaming company. </a:t>
            </a:r>
          </a:p>
          <a:p>
            <a:r>
              <a:rPr lang="en-US" sz="2000">
                <a:ea typeface="+mn-lt"/>
                <a:cs typeface="+mn-lt"/>
              </a:rPr>
              <a:t>Netflix has been a data-driven business since the beginning.</a:t>
            </a:r>
          </a:p>
          <a:p>
            <a:r>
              <a:rPr lang="en-US" sz="2000">
                <a:ea typeface="+mn-lt"/>
                <a:cs typeface="+mn-lt"/>
              </a:rPr>
              <a:t>Netflix has gained its popularity using advanced data and analytics</a:t>
            </a:r>
          </a:p>
          <a:p>
            <a:r>
              <a:rPr lang="en-US" sz="2000">
                <a:cs typeface="Calibri"/>
              </a:rPr>
              <a:t>Technology used: Streaming Analytics </a:t>
            </a:r>
          </a:p>
          <a:p>
            <a:r>
              <a:rPr lang="en-US" sz="2000">
                <a:cs typeface="Calibri"/>
              </a:rPr>
              <a:t>Popularity of streaming analysis in the movie industry </a:t>
            </a:r>
            <a:endParaRPr lang="en-US" sz="2000"/>
          </a:p>
        </p:txBody>
      </p:sp>
      <p:sp>
        <p:nvSpPr>
          <p:cNvPr id="34"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dark&#10;&#10;Description automatically generated">
            <a:extLst>
              <a:ext uri="{FF2B5EF4-FFF2-40B4-BE49-F238E27FC236}">
                <a16:creationId xmlns:a16="http://schemas.microsoft.com/office/drawing/2014/main" id="{59B0D8C4-5A65-419B-C201-69F12057CD34}"/>
              </a:ext>
            </a:extLst>
          </p:cNvPr>
          <p:cNvPicPr>
            <a:picLocks noChangeAspect="1"/>
          </p:cNvPicPr>
          <p:nvPr/>
        </p:nvPicPr>
        <p:blipFill>
          <a:blip r:embed="rId2"/>
          <a:stretch>
            <a:fillRect/>
          </a:stretch>
        </p:blipFill>
        <p:spPr>
          <a:xfrm>
            <a:off x="6257813" y="1663222"/>
            <a:ext cx="5290720" cy="3531555"/>
          </a:xfrm>
          <a:prstGeom prst="rect">
            <a:avLst/>
          </a:prstGeom>
        </p:spPr>
      </p:pic>
      <p:grpSp>
        <p:nvGrpSpPr>
          <p:cNvPr id="3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450F9023-ACCE-766D-5A22-0DAC5AED1A3D}"/>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a:t>GEORGE MASON UNIVERSITY</a:t>
            </a:r>
          </a:p>
        </p:txBody>
      </p:sp>
    </p:spTree>
    <p:extLst>
      <p:ext uri="{BB962C8B-B14F-4D97-AF65-F5344CB8AC3E}">
        <p14:creationId xmlns:p14="http://schemas.microsoft.com/office/powerpoint/2010/main" val="199338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677868"/>
            <a:ext cx="3370998" cy="5502264"/>
          </a:xfrm>
        </p:spPr>
        <p:txBody>
          <a:bodyPr anchorCtr="0">
            <a:normAutofit/>
          </a:bodyPr>
          <a:lstStyle/>
          <a:p>
            <a:r>
              <a:rPr lang="en-US">
                <a:solidFill>
                  <a:srgbClr val="FFFFFF"/>
                </a:solidFill>
              </a:rPr>
              <a:t>Data Analytics Problem</a:t>
            </a: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27952FB-775C-0F67-EC58-31EEFEC3307B}"/>
              </a:ext>
            </a:extLst>
          </p:cNvPr>
          <p:cNvGraphicFramePr>
            <a:graphicFrameLocks noGrp="1"/>
          </p:cNvGraphicFramePr>
          <p:nvPr>
            <p:ph idx="1"/>
            <p:extLst>
              <p:ext uri="{D42A27DB-BD31-4B8C-83A1-F6EECF244321}">
                <p14:modId xmlns:p14="http://schemas.microsoft.com/office/powerpoint/2010/main" val="2185277570"/>
              </p:ext>
            </p:extLst>
          </p:nvPr>
        </p:nvGraphicFramePr>
        <p:xfrm>
          <a:off x="5265667" y="234419"/>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8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chorCtr="0">
            <a:normAutofit/>
          </a:bodyPr>
          <a:lstStyle/>
          <a:p>
            <a:pPr algn="ctr"/>
            <a:r>
              <a:rPr lang="en-US" sz="4000">
                <a:solidFill>
                  <a:srgbClr val="FFFFFF"/>
                </a:solidFill>
              </a:rPr>
              <a:t>Project  Goals </a:t>
            </a:r>
            <a:endParaRPr lang="en-US"/>
          </a:p>
        </p:txBody>
      </p:sp>
      <p:graphicFrame>
        <p:nvGraphicFramePr>
          <p:cNvPr id="18" name="Content Placeholder 2">
            <a:extLst>
              <a:ext uri="{FF2B5EF4-FFF2-40B4-BE49-F238E27FC236}">
                <a16:creationId xmlns:a16="http://schemas.microsoft.com/office/drawing/2014/main" id="{84227061-B418-07BA-82CA-11DBE70C24D4}"/>
              </a:ext>
            </a:extLst>
          </p:cNvPr>
          <p:cNvGraphicFramePr>
            <a:graphicFrameLocks noGrp="1"/>
          </p:cNvGraphicFramePr>
          <p:nvPr>
            <p:ph idx="1"/>
            <p:extLst>
              <p:ext uri="{D42A27DB-BD31-4B8C-83A1-F6EECF244321}">
                <p14:modId xmlns:p14="http://schemas.microsoft.com/office/powerpoint/2010/main" val="214434922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441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6" y="548640"/>
            <a:ext cx="9916632" cy="1188720"/>
          </a:xfrm>
        </p:spPr>
        <p:txBody>
          <a:bodyPr anchorCtr="0">
            <a:normAutofit/>
          </a:bodyPr>
          <a:lstStyle/>
          <a:p>
            <a:r>
              <a:rPr lang="en-US">
                <a:solidFill>
                  <a:schemeClr val="tx1">
                    <a:lumMod val="85000"/>
                    <a:lumOff val="15000"/>
                  </a:schemeClr>
                </a:solidFill>
              </a:rPr>
              <a:t>Problem Definition</a:t>
            </a:r>
          </a:p>
        </p:txBody>
      </p:sp>
      <p:sp>
        <p:nvSpPr>
          <p:cNvPr id="37" name="Content Placeholder 2"/>
          <p:cNvSpPr>
            <a:spLocks noGrp="1"/>
          </p:cNvSpPr>
          <p:nvPr>
            <p:ph idx="1"/>
          </p:nvPr>
        </p:nvSpPr>
        <p:spPr>
          <a:xfrm>
            <a:off x="1957987" y="2431767"/>
            <a:ext cx="8276026" cy="3685156"/>
          </a:xfrm>
        </p:spPr>
        <p:txBody>
          <a:bodyPr vert="horz" lIns="91440" tIns="45720" rIns="91440" bIns="45720" rtlCol="0" anchor="ctr">
            <a:noAutofit/>
          </a:bodyPr>
          <a:lstStyle/>
          <a:p>
            <a:r>
              <a:rPr lang="en-US" sz="2400">
                <a:solidFill>
                  <a:schemeClr val="tx1">
                    <a:lumMod val="85000"/>
                    <a:lumOff val="15000"/>
                  </a:schemeClr>
                </a:solidFill>
              </a:rPr>
              <a:t>Initial Story - </a:t>
            </a:r>
            <a:endParaRPr lang="en-US" sz="2400">
              <a:solidFill>
                <a:schemeClr val="tx1">
                  <a:lumMod val="85000"/>
                  <a:lumOff val="15000"/>
                </a:schemeClr>
              </a:solidFill>
              <a:ea typeface="Calibri"/>
              <a:cs typeface="Calibri"/>
            </a:endParaRPr>
          </a:p>
          <a:p>
            <a:r>
              <a:rPr lang="en-US" sz="2400">
                <a:solidFill>
                  <a:schemeClr val="tx1">
                    <a:lumMod val="85000"/>
                    <a:lumOff val="15000"/>
                  </a:schemeClr>
                </a:solidFill>
              </a:rPr>
              <a:t> "</a:t>
            </a:r>
            <a:r>
              <a:rPr lang="en-US" sz="2400">
                <a:solidFill>
                  <a:schemeClr val="tx1">
                    <a:lumMod val="85000"/>
                    <a:lumOff val="15000"/>
                  </a:schemeClr>
                </a:solidFill>
                <a:ea typeface="+mn-lt"/>
                <a:cs typeface="+mn-lt"/>
              </a:rPr>
              <a:t>As a client, I would like to gain deeper level of insights and enhance viewership, identify errors, and respond faster to identified risks and manage them appropriately”</a:t>
            </a:r>
            <a:endParaRPr lang="en-US" sz="2400">
              <a:solidFill>
                <a:schemeClr val="tx1">
                  <a:lumMod val="85000"/>
                  <a:lumOff val="15000"/>
                </a:schemeClr>
              </a:solidFill>
              <a:ea typeface="Calibri"/>
              <a:cs typeface="Calibri"/>
            </a:endParaRPr>
          </a:p>
          <a:p>
            <a:r>
              <a:rPr lang="en-US" sz="2400">
                <a:solidFill>
                  <a:schemeClr val="tx1">
                    <a:lumMod val="85000"/>
                    <a:lumOff val="15000"/>
                  </a:schemeClr>
                </a:solidFill>
                <a:ea typeface="+mn-lt"/>
                <a:cs typeface="+mn-lt"/>
              </a:rPr>
              <a:t>“As service providers, we want to identify areas of improvement and potential growth opportunity  ” </a:t>
            </a:r>
            <a:endParaRPr lang="en-US" sz="2400">
              <a:solidFill>
                <a:schemeClr val="tx1">
                  <a:lumMod val="85000"/>
                  <a:lumOff val="15000"/>
                </a:schemeClr>
              </a:solidFill>
              <a:ea typeface="Calibri"/>
              <a:cs typeface="Calibri"/>
            </a:endParaRPr>
          </a:p>
          <a:p>
            <a:r>
              <a:rPr lang="en-US" sz="2400">
                <a:solidFill>
                  <a:schemeClr val="tx1">
                    <a:lumMod val="85000"/>
                    <a:lumOff val="15000"/>
                  </a:schemeClr>
                </a:solidFill>
                <a:ea typeface="+mn-lt"/>
                <a:cs typeface="+mn-lt"/>
              </a:rPr>
              <a:t>“As a customer, I would like to gain deeper level of insights and enhance viewership, identify errors, and respond faster to identified risks and manage them appropriately” </a:t>
            </a:r>
            <a:endParaRPr lang="en-US" sz="2400">
              <a:solidFill>
                <a:schemeClr val="tx1">
                  <a:lumMod val="85000"/>
                  <a:lumOff val="15000"/>
                </a:schemeClr>
              </a:solidFill>
              <a:ea typeface="Calibri"/>
              <a:cs typeface="Calibri"/>
            </a:endParaRPr>
          </a:p>
          <a:p>
            <a:r>
              <a:rPr lang="en-US" sz="2400">
                <a:solidFill>
                  <a:schemeClr val="tx1">
                    <a:lumMod val="85000"/>
                    <a:lumOff val="15000"/>
                  </a:schemeClr>
                </a:solidFill>
                <a:ea typeface="+mn-lt"/>
                <a:cs typeface="+mn-lt"/>
              </a:rPr>
              <a:t>“As a User, I want to see more contents and variety of selections of movies and shows in my  account .”</a:t>
            </a:r>
            <a:endParaRPr lang="en-US" sz="2400">
              <a:solidFill>
                <a:schemeClr val="tx1">
                  <a:lumMod val="85000"/>
                  <a:lumOff val="15000"/>
                </a:schemeClr>
              </a:solidFill>
              <a:ea typeface="Calibri"/>
              <a:cs typeface="Calibri"/>
            </a:endParaRPr>
          </a:p>
          <a:p>
            <a:pPr marL="0" indent="0">
              <a:buNone/>
            </a:pPr>
            <a:endParaRPr lang="en-US" sz="2400">
              <a:solidFill>
                <a:schemeClr val="tx1">
                  <a:lumMod val="85000"/>
                  <a:lumOff val="15000"/>
                </a:schemeClr>
              </a:solidFill>
              <a:ea typeface="Calibri"/>
              <a:cs typeface="Calibri"/>
            </a:endParaRPr>
          </a:p>
        </p:txBody>
      </p:sp>
    </p:spTree>
    <p:extLst>
      <p:ext uri="{BB962C8B-B14F-4D97-AF65-F5344CB8AC3E}">
        <p14:creationId xmlns:p14="http://schemas.microsoft.com/office/powerpoint/2010/main" val="4005461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6" y="548640"/>
            <a:ext cx="9543405" cy="1188720"/>
          </a:xfrm>
        </p:spPr>
        <p:txBody>
          <a:bodyPr anchorCtr="0">
            <a:normAutofit/>
          </a:bodyPr>
          <a:lstStyle/>
          <a:p>
            <a:r>
              <a:rPr lang="en-US">
                <a:solidFill>
                  <a:schemeClr val="tx1">
                    <a:lumMod val="85000"/>
                    <a:lumOff val="15000"/>
                  </a:schemeClr>
                </a:solidFill>
              </a:rPr>
              <a:t>Potential Data Sources</a:t>
            </a:r>
          </a:p>
        </p:txBody>
      </p:sp>
      <p:sp>
        <p:nvSpPr>
          <p:cNvPr id="3" name="Content Placeholder 2"/>
          <p:cNvSpPr>
            <a:spLocks noGrp="1"/>
          </p:cNvSpPr>
          <p:nvPr>
            <p:ph idx="1"/>
          </p:nvPr>
        </p:nvSpPr>
        <p:spPr>
          <a:xfrm>
            <a:off x="1957987" y="1849875"/>
            <a:ext cx="8276026" cy="3901921"/>
          </a:xfrm>
        </p:spPr>
        <p:txBody>
          <a:bodyPr vert="horz" lIns="91440" tIns="45720" rIns="91440" bIns="45720" rtlCol="0" anchor="ctr">
            <a:noAutofit/>
          </a:bodyPr>
          <a:lstStyle/>
          <a:p>
            <a:r>
              <a:rPr lang="en-US" sz="2400">
                <a:solidFill>
                  <a:schemeClr val="tx1">
                    <a:lumMod val="85000"/>
                    <a:lumOff val="15000"/>
                  </a:schemeClr>
                </a:solidFill>
                <a:latin typeface="Calibri"/>
                <a:ea typeface="Calibri"/>
                <a:cs typeface="Calibri Light"/>
              </a:rPr>
              <a:t>The first  dataset was  gathered from Kaggle.com, the dataset contains over 69K records of TV Shows and films from different countries across the world.</a:t>
            </a:r>
          </a:p>
          <a:p>
            <a:r>
              <a:rPr lang="en-US" sz="2400">
                <a:solidFill>
                  <a:schemeClr val="tx1">
                    <a:lumMod val="85000"/>
                    <a:lumOff val="15000"/>
                  </a:schemeClr>
                </a:solidFill>
                <a:latin typeface="Calibri"/>
                <a:ea typeface="Calibri"/>
                <a:cs typeface="Calibri Light"/>
              </a:rPr>
              <a:t>Link to the dataset: </a:t>
            </a:r>
            <a:r>
              <a:rPr lang="en-IN" sz="2400" b="0" i="0" u="sng">
                <a:effectLst/>
                <a:latin typeface="Calibri"/>
                <a:ea typeface="Calibri"/>
                <a:cs typeface="Calibri Light"/>
                <a:hlinkClick r:id="rId2">
                  <a:extLst>
                    <a:ext uri="{A12FA001-AC4F-418D-AE19-62706E023703}">
                      <ahyp:hlinkClr xmlns:ahyp="http://schemas.microsoft.com/office/drawing/2018/hyperlinkcolor" val="tx"/>
                    </a:ext>
                  </a:extLst>
                </a:hlinkClick>
              </a:rPr>
              <a:t>https://www.kaggle.com/datasets/dhruvildave/netflix-top-10-tv-shows-and-films</a:t>
            </a:r>
            <a:endParaRPr lang="en-IN" sz="2400" b="0" i="0" u="sng">
              <a:effectLst/>
              <a:latin typeface="Calibri"/>
              <a:ea typeface="Calibri"/>
              <a:cs typeface="Calibri Light"/>
            </a:endParaRPr>
          </a:p>
          <a:p>
            <a:r>
              <a:rPr lang="en-IN" sz="2400">
                <a:solidFill>
                  <a:schemeClr val="tx1">
                    <a:lumMod val="85000"/>
                    <a:lumOff val="15000"/>
                  </a:schemeClr>
                </a:solidFill>
                <a:latin typeface="Calibri"/>
                <a:ea typeface="Calibri"/>
                <a:cs typeface="Calibri Light"/>
              </a:rPr>
              <a:t>To mitigate the risks that we have identified with the dataset being not feature rich we supplemented the original dataset with another set of data which is also obtained from Kaggle.</a:t>
            </a:r>
          </a:p>
          <a:p>
            <a:r>
              <a:rPr lang="en-IN" sz="2400">
                <a:solidFill>
                  <a:schemeClr val="tx1">
                    <a:lumMod val="85000"/>
                    <a:lumOff val="15000"/>
                  </a:schemeClr>
                </a:solidFill>
                <a:latin typeface="Calibri"/>
                <a:ea typeface="Calibri"/>
                <a:cs typeface="Calibri Light"/>
              </a:rPr>
              <a:t>Link to the dataset: </a:t>
            </a:r>
            <a:r>
              <a:rPr lang="en-IN" sz="2400" u="sng">
                <a:solidFill>
                  <a:schemeClr val="tx1">
                    <a:lumMod val="85000"/>
                    <a:lumOff val="15000"/>
                  </a:schemeClr>
                </a:solidFill>
                <a:latin typeface="Calibri"/>
                <a:ea typeface="Calibri"/>
                <a:cs typeface="Calibri Light"/>
              </a:rPr>
              <a:t>https://www.kaggle.com/datasets/shivamb/netflix-shows</a:t>
            </a:r>
          </a:p>
          <a:p>
            <a:endParaRPr lang="en-US" sz="2400">
              <a:solidFill>
                <a:schemeClr val="tx1">
                  <a:lumMod val="85000"/>
                  <a:lumOff val="15000"/>
                </a:schemeClr>
              </a:solidFill>
              <a:ea typeface="Calibri"/>
              <a:cs typeface="Calibri"/>
            </a:endParaRP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284264"/>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1D2731B-9EBE-0146-B4C9-46DFF2197232}" vid="{899635A8-6EB7-A546-AEA7-0479189531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1757</Words>
  <Application>Microsoft Office PowerPoint</Application>
  <PresentationFormat>Widescreen</PresentationFormat>
  <Paragraphs>272</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Narrow</vt:lpstr>
      <vt:lpstr>Calibri</vt:lpstr>
      <vt:lpstr>Calibri Light</vt:lpstr>
      <vt:lpstr>Inter</vt:lpstr>
      <vt:lpstr>Office Theme</vt:lpstr>
      <vt:lpstr>Team Eagles</vt:lpstr>
      <vt:lpstr>PowerPoint Presentation</vt:lpstr>
      <vt:lpstr>Team Eagles</vt:lpstr>
      <vt:lpstr>Sprint Tracking</vt:lpstr>
      <vt:lpstr>Background </vt:lpstr>
      <vt:lpstr>Data Analytics Problem</vt:lpstr>
      <vt:lpstr>Project  Goals </vt:lpstr>
      <vt:lpstr>Problem Definition</vt:lpstr>
      <vt:lpstr>Potential Data Sources</vt:lpstr>
      <vt:lpstr>Potential Analytics</vt:lpstr>
      <vt:lpstr> Data Set Description  </vt:lpstr>
      <vt:lpstr>Data Set Description </vt:lpstr>
      <vt:lpstr>Data Set Description </vt:lpstr>
      <vt:lpstr> Data Sources</vt:lpstr>
      <vt:lpstr> Data Sources </vt:lpstr>
      <vt:lpstr> Data Quality </vt:lpstr>
      <vt:lpstr>Missing Value Count</vt:lpstr>
      <vt:lpstr>Risks and Planned Mitigations</vt:lpstr>
      <vt:lpstr> Algorithm Description  </vt:lpstr>
      <vt:lpstr>Data Clean Up</vt:lpstr>
      <vt:lpstr> Algorithm Application </vt:lpstr>
      <vt:lpstr> Algorithm Application </vt:lpstr>
      <vt:lpstr>Packages Used </vt:lpstr>
      <vt:lpstr> Code Size and Complexity </vt:lpstr>
      <vt:lpstr>Visualization </vt:lpstr>
      <vt:lpstr>Questions to Answer</vt:lpstr>
      <vt:lpstr>Visualization Description </vt:lpstr>
      <vt:lpstr>  </vt:lpstr>
      <vt:lpstr>   2. Stacked Bar Chart </vt:lpstr>
      <vt:lpstr>3. Line Graph </vt:lpstr>
      <vt:lpstr>   4. Funnel Charts </vt:lpstr>
      <vt:lpstr>5. Bar Charts </vt:lpstr>
      <vt:lpstr>6. Bubble Charts </vt:lpstr>
      <vt:lpstr>7. Box Plots </vt:lpstr>
      <vt:lpstr>8. Box Plots </vt:lpstr>
      <vt:lpstr>9. Interactive Dashboard – Flexdashboard</vt:lpstr>
      <vt:lpstr>      Findings </vt:lpstr>
      <vt:lpstr>Future Work</vt:lpstr>
      <vt:lpstr>Summary</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Liz</dc:creator>
  <cp:lastModifiedBy>pranav C</cp:lastModifiedBy>
  <cp:revision>2</cp:revision>
  <dcterms:created xsi:type="dcterms:W3CDTF">2019-01-16T15:47:14Z</dcterms:created>
  <dcterms:modified xsi:type="dcterms:W3CDTF">2022-05-11T19:32:21Z</dcterms:modified>
</cp:coreProperties>
</file>